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1" r:id="rId2"/>
    <p:sldId id="273" r:id="rId3"/>
    <p:sldId id="275" r:id="rId4"/>
    <p:sldId id="277" r:id="rId5"/>
    <p:sldId id="276" r:id="rId6"/>
    <p:sldId id="278" r:id="rId7"/>
    <p:sldId id="279" r:id="rId8"/>
    <p:sldId id="274" r:id="rId9"/>
    <p:sldId id="260" r:id="rId10"/>
    <p:sldId id="262" r:id="rId11"/>
    <p:sldId id="302" r:id="rId12"/>
    <p:sldId id="281" r:id="rId13"/>
    <p:sldId id="304" r:id="rId14"/>
    <p:sldId id="285" r:id="rId15"/>
    <p:sldId id="272" r:id="rId16"/>
    <p:sldId id="282" r:id="rId17"/>
    <p:sldId id="284" r:id="rId18"/>
    <p:sldId id="286" r:id="rId19"/>
    <p:sldId id="283" r:id="rId20"/>
    <p:sldId id="288" r:id="rId21"/>
    <p:sldId id="287" r:id="rId22"/>
    <p:sldId id="289" r:id="rId23"/>
    <p:sldId id="290" r:id="rId24"/>
    <p:sldId id="291" r:id="rId25"/>
    <p:sldId id="293" r:id="rId26"/>
    <p:sldId id="292" r:id="rId27"/>
    <p:sldId id="294" r:id="rId28"/>
    <p:sldId id="296" r:id="rId29"/>
    <p:sldId id="295" r:id="rId30"/>
    <p:sldId id="298" r:id="rId31"/>
    <p:sldId id="299" r:id="rId32"/>
    <p:sldId id="303" r:id="rId33"/>
  </p:sldIdLst>
  <p:sldSz cx="9144000" cy="6480175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79" autoAdjust="0"/>
    <p:restoredTop sz="94707" autoAdjust="0"/>
  </p:normalViewPr>
  <p:slideViewPr>
    <p:cSldViewPr snapToGrid="0">
      <p:cViewPr>
        <p:scale>
          <a:sx n="110" d="100"/>
          <a:sy n="110" d="100"/>
        </p:scale>
        <p:origin x="147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0529"/>
            <a:ext cx="7772400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03592"/>
            <a:ext cx="6858000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1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4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5009"/>
            <a:ext cx="1971675" cy="549164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5009"/>
            <a:ext cx="5800725" cy="549164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40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89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15546"/>
            <a:ext cx="788670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36619"/>
            <a:ext cx="788670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96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25046"/>
            <a:ext cx="3886200" cy="41116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25046"/>
            <a:ext cx="3886200" cy="41116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9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011"/>
            <a:ext cx="7886700" cy="125253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88543"/>
            <a:ext cx="3868340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67064"/>
            <a:ext cx="3868340" cy="348159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88543"/>
            <a:ext cx="3887391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67064"/>
            <a:ext cx="3887391" cy="348159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86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03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27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2012"/>
            <a:ext cx="2949178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33027"/>
            <a:ext cx="46291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44052"/>
            <a:ext cx="2949178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50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2012"/>
            <a:ext cx="2949178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33027"/>
            <a:ext cx="4629150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44052"/>
            <a:ext cx="2949178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45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5011"/>
            <a:ext cx="788670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25046"/>
            <a:ext cx="788670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006164"/>
            <a:ext cx="20574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2497-1735-461F-9B0C-A129C12AEFDC}" type="datetimeFigureOut">
              <a:rPr lang="pt-BR" smtClean="0"/>
              <a:t>23/01/2019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006164"/>
            <a:ext cx="30861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006164"/>
            <a:ext cx="20574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8E7B-53B4-47D6-965F-272611303E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07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012" y="745245"/>
            <a:ext cx="5345065" cy="4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57" y="345011"/>
            <a:ext cx="8825022" cy="1252534"/>
          </a:xfrm>
        </p:spPr>
        <p:txBody>
          <a:bodyPr/>
          <a:lstStyle/>
          <a:p>
            <a:r>
              <a:rPr lang="pt-BR" dirty="0"/>
              <a:t>     ONDE FICA A REGIÃO HOW BRASIL...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1983" y="2083933"/>
            <a:ext cx="7320034" cy="2868219"/>
          </a:xfrm>
        </p:spPr>
        <p:txBody>
          <a:bodyPr/>
          <a:lstStyle/>
          <a:p>
            <a:r>
              <a:rPr lang="pt-BR" dirty="0"/>
              <a:t>4 Estados realizando reuniões em 199 cidades.</a:t>
            </a:r>
          </a:p>
          <a:p>
            <a:r>
              <a:rPr lang="pt-BR" dirty="0"/>
              <a:t>169 cidades no Estado de São Paulo.</a:t>
            </a:r>
          </a:p>
          <a:p>
            <a:r>
              <a:rPr lang="pt-BR" dirty="0"/>
              <a:t>16 cidades no Estado Minas Gerais.</a:t>
            </a:r>
          </a:p>
          <a:p>
            <a:r>
              <a:rPr lang="pt-BR" dirty="0"/>
              <a:t>13 cidades no Estado do Mato Grosso do Sul.</a:t>
            </a:r>
          </a:p>
          <a:p>
            <a:r>
              <a:rPr lang="pt-BR" dirty="0"/>
              <a:t>1 Cidade no Estado do Paraná.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6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717A33C-1961-41BF-A260-D94C04CCA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2475" r="2369" b="2710"/>
          <a:stretch/>
        </p:blipFill>
        <p:spPr>
          <a:xfrm>
            <a:off x="1511467" y="150896"/>
            <a:ext cx="6079958" cy="6144126"/>
          </a:xfrm>
          <a:prstGeom prst="rect">
            <a:avLst/>
          </a:prstGeom>
        </p:spPr>
      </p:pic>
      <p:sp>
        <p:nvSpPr>
          <p:cNvPr id="2" name="Forma livre 1"/>
          <p:cNvSpPr/>
          <p:nvPr/>
        </p:nvSpPr>
        <p:spPr>
          <a:xfrm>
            <a:off x="3815436" y="3599112"/>
            <a:ext cx="2017523" cy="1305248"/>
          </a:xfrm>
          <a:custGeom>
            <a:avLst/>
            <a:gdLst>
              <a:gd name="connsiteX0" fmla="*/ 211597 w 2074345"/>
              <a:gd name="connsiteY0" fmla="*/ 3409 h 1344011"/>
              <a:gd name="connsiteX1" fmla="*/ 8397 w 2074345"/>
              <a:gd name="connsiteY1" fmla="*/ 291276 h 1344011"/>
              <a:gd name="connsiteX2" fmla="*/ 50730 w 2074345"/>
              <a:gd name="connsiteY2" fmla="*/ 663809 h 1344011"/>
              <a:gd name="connsiteX3" fmla="*/ 160797 w 2074345"/>
              <a:gd name="connsiteY3" fmla="*/ 968609 h 1344011"/>
              <a:gd name="connsiteX4" fmla="*/ 380930 w 2074345"/>
              <a:gd name="connsiteY4" fmla="*/ 1205676 h 1344011"/>
              <a:gd name="connsiteX5" fmla="*/ 660330 w 2074345"/>
              <a:gd name="connsiteY5" fmla="*/ 1248009 h 1344011"/>
              <a:gd name="connsiteX6" fmla="*/ 804264 w 2074345"/>
              <a:gd name="connsiteY6" fmla="*/ 1036342 h 1344011"/>
              <a:gd name="connsiteX7" fmla="*/ 956664 w 2074345"/>
              <a:gd name="connsiteY7" fmla="*/ 994009 h 1344011"/>
              <a:gd name="connsiteX8" fmla="*/ 1134464 w 2074345"/>
              <a:gd name="connsiteY8" fmla="*/ 1078676 h 1344011"/>
              <a:gd name="connsiteX9" fmla="*/ 1236064 w 2074345"/>
              <a:gd name="connsiteY9" fmla="*/ 1154876 h 1344011"/>
              <a:gd name="connsiteX10" fmla="*/ 1303797 w 2074345"/>
              <a:gd name="connsiteY10" fmla="*/ 1315742 h 1344011"/>
              <a:gd name="connsiteX11" fmla="*/ 1430797 w 2074345"/>
              <a:gd name="connsiteY11" fmla="*/ 1341142 h 1344011"/>
              <a:gd name="connsiteX12" fmla="*/ 1532397 w 2074345"/>
              <a:gd name="connsiteY12" fmla="*/ 1281876 h 1344011"/>
              <a:gd name="connsiteX13" fmla="*/ 1625530 w 2074345"/>
              <a:gd name="connsiteY13" fmla="*/ 1256476 h 1344011"/>
              <a:gd name="connsiteX14" fmla="*/ 1693264 w 2074345"/>
              <a:gd name="connsiteY14" fmla="*/ 1180276 h 1344011"/>
              <a:gd name="connsiteX15" fmla="*/ 1735597 w 2074345"/>
              <a:gd name="connsiteY15" fmla="*/ 1146409 h 1344011"/>
              <a:gd name="connsiteX16" fmla="*/ 1803330 w 2074345"/>
              <a:gd name="connsiteY16" fmla="*/ 1146409 h 1344011"/>
              <a:gd name="connsiteX17" fmla="*/ 1854130 w 2074345"/>
              <a:gd name="connsiteY17" fmla="*/ 1078676 h 1344011"/>
              <a:gd name="connsiteX18" fmla="*/ 1887997 w 2074345"/>
              <a:gd name="connsiteY18" fmla="*/ 1061742 h 1344011"/>
              <a:gd name="connsiteX19" fmla="*/ 1964197 w 2074345"/>
              <a:gd name="connsiteY19" fmla="*/ 1061742 h 1344011"/>
              <a:gd name="connsiteX20" fmla="*/ 2023464 w 2074345"/>
              <a:gd name="connsiteY20" fmla="*/ 1061742 h 1344011"/>
              <a:gd name="connsiteX21" fmla="*/ 2074264 w 2074345"/>
              <a:gd name="connsiteY21" fmla="*/ 977076 h 1344011"/>
              <a:gd name="connsiteX22" fmla="*/ 2031930 w 2074345"/>
              <a:gd name="connsiteY22" fmla="*/ 892409 h 1344011"/>
              <a:gd name="connsiteX23" fmla="*/ 1913397 w 2074345"/>
              <a:gd name="connsiteY23" fmla="*/ 909342 h 1344011"/>
              <a:gd name="connsiteX24" fmla="*/ 1862597 w 2074345"/>
              <a:gd name="connsiteY24" fmla="*/ 833142 h 1344011"/>
              <a:gd name="connsiteX25" fmla="*/ 1862597 w 2074345"/>
              <a:gd name="connsiteY25" fmla="*/ 731542 h 1344011"/>
              <a:gd name="connsiteX26" fmla="*/ 1777930 w 2074345"/>
              <a:gd name="connsiteY26" fmla="*/ 646876 h 1344011"/>
              <a:gd name="connsiteX27" fmla="*/ 1693264 w 2074345"/>
              <a:gd name="connsiteY27" fmla="*/ 570676 h 1344011"/>
              <a:gd name="connsiteX28" fmla="*/ 1540864 w 2074345"/>
              <a:gd name="connsiteY28" fmla="*/ 545276 h 1344011"/>
              <a:gd name="connsiteX29" fmla="*/ 1439264 w 2074345"/>
              <a:gd name="connsiteY29" fmla="*/ 562209 h 1344011"/>
              <a:gd name="connsiteX30" fmla="*/ 1354597 w 2074345"/>
              <a:gd name="connsiteY30" fmla="*/ 502942 h 1344011"/>
              <a:gd name="connsiteX31" fmla="*/ 1261464 w 2074345"/>
              <a:gd name="connsiteY31" fmla="*/ 519876 h 1344011"/>
              <a:gd name="connsiteX32" fmla="*/ 1185264 w 2074345"/>
              <a:gd name="connsiteY32" fmla="*/ 545276 h 1344011"/>
              <a:gd name="connsiteX33" fmla="*/ 1193730 w 2074345"/>
              <a:gd name="connsiteY33" fmla="*/ 418276 h 1344011"/>
              <a:gd name="connsiteX34" fmla="*/ 1083664 w 2074345"/>
              <a:gd name="connsiteY34" fmla="*/ 401342 h 1344011"/>
              <a:gd name="connsiteX35" fmla="*/ 1015930 w 2074345"/>
              <a:gd name="connsiteY35" fmla="*/ 299742 h 1344011"/>
              <a:gd name="connsiteX36" fmla="*/ 905864 w 2074345"/>
              <a:gd name="connsiteY36" fmla="*/ 257409 h 1344011"/>
              <a:gd name="connsiteX37" fmla="*/ 914330 w 2074345"/>
              <a:gd name="connsiteY37" fmla="*/ 189676 h 1344011"/>
              <a:gd name="connsiteX38" fmla="*/ 838130 w 2074345"/>
              <a:gd name="connsiteY38" fmla="*/ 138876 h 1344011"/>
              <a:gd name="connsiteX39" fmla="*/ 821197 w 2074345"/>
              <a:gd name="connsiteY39" fmla="*/ 79609 h 1344011"/>
              <a:gd name="connsiteX40" fmla="*/ 736530 w 2074345"/>
              <a:gd name="connsiteY40" fmla="*/ 79609 h 1344011"/>
              <a:gd name="connsiteX41" fmla="*/ 617997 w 2074345"/>
              <a:gd name="connsiteY41" fmla="*/ 71142 h 1344011"/>
              <a:gd name="connsiteX42" fmla="*/ 474064 w 2074345"/>
              <a:gd name="connsiteY42" fmla="*/ 62676 h 1344011"/>
              <a:gd name="connsiteX43" fmla="*/ 363997 w 2074345"/>
              <a:gd name="connsiteY43" fmla="*/ 105009 h 1344011"/>
              <a:gd name="connsiteX44" fmla="*/ 296264 w 2074345"/>
              <a:gd name="connsiteY44" fmla="*/ 130409 h 1344011"/>
              <a:gd name="connsiteX45" fmla="*/ 211597 w 2074345"/>
              <a:gd name="connsiteY45" fmla="*/ 3409 h 1344011"/>
              <a:gd name="connsiteX0" fmla="*/ 186131 w 2072763"/>
              <a:gd name="connsiteY0" fmla="*/ 41238 h 1282894"/>
              <a:gd name="connsiteX1" fmla="*/ 6815 w 2072763"/>
              <a:gd name="connsiteY1" fmla="*/ 230159 h 1282894"/>
              <a:gd name="connsiteX2" fmla="*/ 49148 w 2072763"/>
              <a:gd name="connsiteY2" fmla="*/ 602692 h 1282894"/>
              <a:gd name="connsiteX3" fmla="*/ 159215 w 2072763"/>
              <a:gd name="connsiteY3" fmla="*/ 907492 h 1282894"/>
              <a:gd name="connsiteX4" fmla="*/ 379348 w 2072763"/>
              <a:gd name="connsiteY4" fmla="*/ 1144559 h 1282894"/>
              <a:gd name="connsiteX5" fmla="*/ 658748 w 2072763"/>
              <a:gd name="connsiteY5" fmla="*/ 1186892 h 1282894"/>
              <a:gd name="connsiteX6" fmla="*/ 802682 w 2072763"/>
              <a:gd name="connsiteY6" fmla="*/ 975225 h 1282894"/>
              <a:gd name="connsiteX7" fmla="*/ 955082 w 2072763"/>
              <a:gd name="connsiteY7" fmla="*/ 932892 h 1282894"/>
              <a:gd name="connsiteX8" fmla="*/ 1132882 w 2072763"/>
              <a:gd name="connsiteY8" fmla="*/ 1017559 h 1282894"/>
              <a:gd name="connsiteX9" fmla="*/ 1234482 w 2072763"/>
              <a:gd name="connsiteY9" fmla="*/ 1093759 h 1282894"/>
              <a:gd name="connsiteX10" fmla="*/ 1302215 w 2072763"/>
              <a:gd name="connsiteY10" fmla="*/ 1254625 h 1282894"/>
              <a:gd name="connsiteX11" fmla="*/ 1429215 w 2072763"/>
              <a:gd name="connsiteY11" fmla="*/ 1280025 h 1282894"/>
              <a:gd name="connsiteX12" fmla="*/ 1530815 w 2072763"/>
              <a:gd name="connsiteY12" fmla="*/ 1220759 h 1282894"/>
              <a:gd name="connsiteX13" fmla="*/ 1623948 w 2072763"/>
              <a:gd name="connsiteY13" fmla="*/ 1195359 h 1282894"/>
              <a:gd name="connsiteX14" fmla="*/ 1691682 w 2072763"/>
              <a:gd name="connsiteY14" fmla="*/ 1119159 h 1282894"/>
              <a:gd name="connsiteX15" fmla="*/ 1734015 w 2072763"/>
              <a:gd name="connsiteY15" fmla="*/ 1085292 h 1282894"/>
              <a:gd name="connsiteX16" fmla="*/ 1801748 w 2072763"/>
              <a:gd name="connsiteY16" fmla="*/ 1085292 h 1282894"/>
              <a:gd name="connsiteX17" fmla="*/ 1852548 w 2072763"/>
              <a:gd name="connsiteY17" fmla="*/ 1017559 h 1282894"/>
              <a:gd name="connsiteX18" fmla="*/ 1886415 w 2072763"/>
              <a:gd name="connsiteY18" fmla="*/ 1000625 h 1282894"/>
              <a:gd name="connsiteX19" fmla="*/ 1962615 w 2072763"/>
              <a:gd name="connsiteY19" fmla="*/ 1000625 h 1282894"/>
              <a:gd name="connsiteX20" fmla="*/ 2021882 w 2072763"/>
              <a:gd name="connsiteY20" fmla="*/ 1000625 h 1282894"/>
              <a:gd name="connsiteX21" fmla="*/ 2072682 w 2072763"/>
              <a:gd name="connsiteY21" fmla="*/ 915959 h 1282894"/>
              <a:gd name="connsiteX22" fmla="*/ 2030348 w 2072763"/>
              <a:gd name="connsiteY22" fmla="*/ 831292 h 1282894"/>
              <a:gd name="connsiteX23" fmla="*/ 1911815 w 2072763"/>
              <a:gd name="connsiteY23" fmla="*/ 848225 h 1282894"/>
              <a:gd name="connsiteX24" fmla="*/ 1861015 w 2072763"/>
              <a:gd name="connsiteY24" fmla="*/ 772025 h 1282894"/>
              <a:gd name="connsiteX25" fmla="*/ 1861015 w 2072763"/>
              <a:gd name="connsiteY25" fmla="*/ 670425 h 1282894"/>
              <a:gd name="connsiteX26" fmla="*/ 1776348 w 2072763"/>
              <a:gd name="connsiteY26" fmla="*/ 585759 h 1282894"/>
              <a:gd name="connsiteX27" fmla="*/ 1691682 w 2072763"/>
              <a:gd name="connsiteY27" fmla="*/ 509559 h 1282894"/>
              <a:gd name="connsiteX28" fmla="*/ 1539282 w 2072763"/>
              <a:gd name="connsiteY28" fmla="*/ 484159 h 1282894"/>
              <a:gd name="connsiteX29" fmla="*/ 1437682 w 2072763"/>
              <a:gd name="connsiteY29" fmla="*/ 501092 h 1282894"/>
              <a:gd name="connsiteX30" fmla="*/ 1353015 w 2072763"/>
              <a:gd name="connsiteY30" fmla="*/ 441825 h 1282894"/>
              <a:gd name="connsiteX31" fmla="*/ 1259882 w 2072763"/>
              <a:gd name="connsiteY31" fmla="*/ 458759 h 1282894"/>
              <a:gd name="connsiteX32" fmla="*/ 1183682 w 2072763"/>
              <a:gd name="connsiteY32" fmla="*/ 484159 h 1282894"/>
              <a:gd name="connsiteX33" fmla="*/ 1192148 w 2072763"/>
              <a:gd name="connsiteY33" fmla="*/ 357159 h 1282894"/>
              <a:gd name="connsiteX34" fmla="*/ 1082082 w 2072763"/>
              <a:gd name="connsiteY34" fmla="*/ 340225 h 1282894"/>
              <a:gd name="connsiteX35" fmla="*/ 1014348 w 2072763"/>
              <a:gd name="connsiteY35" fmla="*/ 238625 h 1282894"/>
              <a:gd name="connsiteX36" fmla="*/ 904282 w 2072763"/>
              <a:gd name="connsiteY36" fmla="*/ 196292 h 1282894"/>
              <a:gd name="connsiteX37" fmla="*/ 912748 w 2072763"/>
              <a:gd name="connsiteY37" fmla="*/ 128559 h 1282894"/>
              <a:gd name="connsiteX38" fmla="*/ 836548 w 2072763"/>
              <a:gd name="connsiteY38" fmla="*/ 77759 h 1282894"/>
              <a:gd name="connsiteX39" fmla="*/ 819615 w 2072763"/>
              <a:gd name="connsiteY39" fmla="*/ 18492 h 1282894"/>
              <a:gd name="connsiteX40" fmla="*/ 734948 w 2072763"/>
              <a:gd name="connsiteY40" fmla="*/ 18492 h 1282894"/>
              <a:gd name="connsiteX41" fmla="*/ 616415 w 2072763"/>
              <a:gd name="connsiteY41" fmla="*/ 10025 h 1282894"/>
              <a:gd name="connsiteX42" fmla="*/ 472482 w 2072763"/>
              <a:gd name="connsiteY42" fmla="*/ 1559 h 1282894"/>
              <a:gd name="connsiteX43" fmla="*/ 362415 w 2072763"/>
              <a:gd name="connsiteY43" fmla="*/ 43892 h 1282894"/>
              <a:gd name="connsiteX44" fmla="*/ 294682 w 2072763"/>
              <a:gd name="connsiteY44" fmla="*/ 69292 h 1282894"/>
              <a:gd name="connsiteX45" fmla="*/ 186131 w 207276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613338 w 2027353"/>
              <a:gd name="connsiteY5" fmla="*/ 1186892 h 1282894"/>
              <a:gd name="connsiteX6" fmla="*/ 757272 w 2027353"/>
              <a:gd name="connsiteY6" fmla="*/ 975225 h 1282894"/>
              <a:gd name="connsiteX7" fmla="*/ 909672 w 2027353"/>
              <a:gd name="connsiteY7" fmla="*/ 932892 h 1282894"/>
              <a:gd name="connsiteX8" fmla="*/ 1087472 w 2027353"/>
              <a:gd name="connsiteY8" fmla="*/ 1017559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599690 w 2027353"/>
              <a:gd name="connsiteY5" fmla="*/ 1149361 h 1282894"/>
              <a:gd name="connsiteX6" fmla="*/ 757272 w 2027353"/>
              <a:gd name="connsiteY6" fmla="*/ 975225 h 1282894"/>
              <a:gd name="connsiteX7" fmla="*/ 909672 w 2027353"/>
              <a:gd name="connsiteY7" fmla="*/ 932892 h 1282894"/>
              <a:gd name="connsiteX8" fmla="*/ 1087472 w 2027353"/>
              <a:gd name="connsiteY8" fmla="*/ 1017559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599690 w 2027353"/>
              <a:gd name="connsiteY5" fmla="*/ 1149361 h 1282894"/>
              <a:gd name="connsiteX6" fmla="*/ 750449 w 2027353"/>
              <a:gd name="connsiteY6" fmla="*/ 934281 h 1282894"/>
              <a:gd name="connsiteX7" fmla="*/ 909672 w 2027353"/>
              <a:gd name="connsiteY7" fmla="*/ 932892 h 1282894"/>
              <a:gd name="connsiteX8" fmla="*/ 1087472 w 2027353"/>
              <a:gd name="connsiteY8" fmla="*/ 1017559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599690 w 2027353"/>
              <a:gd name="connsiteY5" fmla="*/ 1149361 h 1282894"/>
              <a:gd name="connsiteX6" fmla="*/ 750449 w 2027353"/>
              <a:gd name="connsiteY6" fmla="*/ 934281 h 1282894"/>
              <a:gd name="connsiteX7" fmla="*/ 930143 w 2027353"/>
              <a:gd name="connsiteY7" fmla="*/ 922656 h 1282894"/>
              <a:gd name="connsiteX8" fmla="*/ 1087472 w 2027353"/>
              <a:gd name="connsiteY8" fmla="*/ 1017559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599690 w 2027353"/>
              <a:gd name="connsiteY5" fmla="*/ 1149361 h 1282894"/>
              <a:gd name="connsiteX6" fmla="*/ 750449 w 2027353"/>
              <a:gd name="connsiteY6" fmla="*/ 934281 h 1282894"/>
              <a:gd name="connsiteX7" fmla="*/ 930143 w 2027353"/>
              <a:gd name="connsiteY7" fmla="*/ 922656 h 1282894"/>
              <a:gd name="connsiteX8" fmla="*/ 1114767 w 2027353"/>
              <a:gd name="connsiteY8" fmla="*/ 1014147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2894"/>
              <a:gd name="connsiteX1" fmla="*/ 36468 w 2027353"/>
              <a:gd name="connsiteY1" fmla="*/ 288162 h 1282894"/>
              <a:gd name="connsiteX2" fmla="*/ 3738 w 2027353"/>
              <a:gd name="connsiteY2" fmla="*/ 602692 h 1282894"/>
              <a:gd name="connsiteX3" fmla="*/ 113805 w 2027353"/>
              <a:gd name="connsiteY3" fmla="*/ 907492 h 1282894"/>
              <a:gd name="connsiteX4" fmla="*/ 333938 w 2027353"/>
              <a:gd name="connsiteY4" fmla="*/ 1144559 h 1282894"/>
              <a:gd name="connsiteX5" fmla="*/ 599690 w 2027353"/>
              <a:gd name="connsiteY5" fmla="*/ 1149361 h 1282894"/>
              <a:gd name="connsiteX6" fmla="*/ 750449 w 2027353"/>
              <a:gd name="connsiteY6" fmla="*/ 934281 h 1282894"/>
              <a:gd name="connsiteX7" fmla="*/ 930143 w 2027353"/>
              <a:gd name="connsiteY7" fmla="*/ 922656 h 1282894"/>
              <a:gd name="connsiteX8" fmla="*/ 1114767 w 2027353"/>
              <a:gd name="connsiteY8" fmla="*/ 1014147 h 1282894"/>
              <a:gd name="connsiteX9" fmla="*/ 1189072 w 2027353"/>
              <a:gd name="connsiteY9" fmla="*/ 1093759 h 1282894"/>
              <a:gd name="connsiteX10" fmla="*/ 1256805 w 2027353"/>
              <a:gd name="connsiteY10" fmla="*/ 1254625 h 1282894"/>
              <a:gd name="connsiteX11" fmla="*/ 1383805 w 2027353"/>
              <a:gd name="connsiteY11" fmla="*/ 1280025 h 1282894"/>
              <a:gd name="connsiteX12" fmla="*/ 1485405 w 2027353"/>
              <a:gd name="connsiteY12" fmla="*/ 1220759 h 1282894"/>
              <a:gd name="connsiteX13" fmla="*/ 1578538 w 2027353"/>
              <a:gd name="connsiteY13" fmla="*/ 1195359 h 1282894"/>
              <a:gd name="connsiteX14" fmla="*/ 1646272 w 2027353"/>
              <a:gd name="connsiteY14" fmla="*/ 1119159 h 1282894"/>
              <a:gd name="connsiteX15" fmla="*/ 1688605 w 2027353"/>
              <a:gd name="connsiteY15" fmla="*/ 1085292 h 1282894"/>
              <a:gd name="connsiteX16" fmla="*/ 1756338 w 2027353"/>
              <a:gd name="connsiteY16" fmla="*/ 1085292 h 1282894"/>
              <a:gd name="connsiteX17" fmla="*/ 1807138 w 2027353"/>
              <a:gd name="connsiteY17" fmla="*/ 1017559 h 1282894"/>
              <a:gd name="connsiteX18" fmla="*/ 1841005 w 2027353"/>
              <a:gd name="connsiteY18" fmla="*/ 1000625 h 1282894"/>
              <a:gd name="connsiteX19" fmla="*/ 1917205 w 2027353"/>
              <a:gd name="connsiteY19" fmla="*/ 1000625 h 1282894"/>
              <a:gd name="connsiteX20" fmla="*/ 1976472 w 2027353"/>
              <a:gd name="connsiteY20" fmla="*/ 1000625 h 1282894"/>
              <a:gd name="connsiteX21" fmla="*/ 2027272 w 2027353"/>
              <a:gd name="connsiteY21" fmla="*/ 915959 h 1282894"/>
              <a:gd name="connsiteX22" fmla="*/ 1984938 w 2027353"/>
              <a:gd name="connsiteY22" fmla="*/ 831292 h 1282894"/>
              <a:gd name="connsiteX23" fmla="*/ 1866405 w 2027353"/>
              <a:gd name="connsiteY23" fmla="*/ 848225 h 1282894"/>
              <a:gd name="connsiteX24" fmla="*/ 1815605 w 2027353"/>
              <a:gd name="connsiteY24" fmla="*/ 772025 h 1282894"/>
              <a:gd name="connsiteX25" fmla="*/ 1815605 w 2027353"/>
              <a:gd name="connsiteY25" fmla="*/ 670425 h 1282894"/>
              <a:gd name="connsiteX26" fmla="*/ 1730938 w 2027353"/>
              <a:gd name="connsiteY26" fmla="*/ 585759 h 1282894"/>
              <a:gd name="connsiteX27" fmla="*/ 1646272 w 2027353"/>
              <a:gd name="connsiteY27" fmla="*/ 509559 h 1282894"/>
              <a:gd name="connsiteX28" fmla="*/ 1493872 w 2027353"/>
              <a:gd name="connsiteY28" fmla="*/ 484159 h 1282894"/>
              <a:gd name="connsiteX29" fmla="*/ 1392272 w 2027353"/>
              <a:gd name="connsiteY29" fmla="*/ 501092 h 1282894"/>
              <a:gd name="connsiteX30" fmla="*/ 1307605 w 2027353"/>
              <a:gd name="connsiteY30" fmla="*/ 441825 h 1282894"/>
              <a:gd name="connsiteX31" fmla="*/ 1214472 w 2027353"/>
              <a:gd name="connsiteY31" fmla="*/ 458759 h 1282894"/>
              <a:gd name="connsiteX32" fmla="*/ 1138272 w 2027353"/>
              <a:gd name="connsiteY32" fmla="*/ 484159 h 1282894"/>
              <a:gd name="connsiteX33" fmla="*/ 1146738 w 2027353"/>
              <a:gd name="connsiteY33" fmla="*/ 357159 h 1282894"/>
              <a:gd name="connsiteX34" fmla="*/ 1036672 w 2027353"/>
              <a:gd name="connsiteY34" fmla="*/ 340225 h 1282894"/>
              <a:gd name="connsiteX35" fmla="*/ 968938 w 2027353"/>
              <a:gd name="connsiteY35" fmla="*/ 238625 h 1282894"/>
              <a:gd name="connsiteX36" fmla="*/ 858872 w 2027353"/>
              <a:gd name="connsiteY36" fmla="*/ 196292 h 1282894"/>
              <a:gd name="connsiteX37" fmla="*/ 867338 w 2027353"/>
              <a:gd name="connsiteY37" fmla="*/ 128559 h 1282894"/>
              <a:gd name="connsiteX38" fmla="*/ 791138 w 2027353"/>
              <a:gd name="connsiteY38" fmla="*/ 77759 h 1282894"/>
              <a:gd name="connsiteX39" fmla="*/ 774205 w 2027353"/>
              <a:gd name="connsiteY39" fmla="*/ 18492 h 1282894"/>
              <a:gd name="connsiteX40" fmla="*/ 689538 w 2027353"/>
              <a:gd name="connsiteY40" fmla="*/ 18492 h 1282894"/>
              <a:gd name="connsiteX41" fmla="*/ 571005 w 2027353"/>
              <a:gd name="connsiteY41" fmla="*/ 10025 h 1282894"/>
              <a:gd name="connsiteX42" fmla="*/ 427072 w 2027353"/>
              <a:gd name="connsiteY42" fmla="*/ 1559 h 1282894"/>
              <a:gd name="connsiteX43" fmla="*/ 317005 w 2027353"/>
              <a:gd name="connsiteY43" fmla="*/ 43892 h 1282894"/>
              <a:gd name="connsiteX44" fmla="*/ 249272 w 2027353"/>
              <a:gd name="connsiteY44" fmla="*/ 69292 h 1282894"/>
              <a:gd name="connsiteX45" fmla="*/ 140721 w 2027353"/>
              <a:gd name="connsiteY45" fmla="*/ 41238 h 1282894"/>
              <a:gd name="connsiteX0" fmla="*/ 140721 w 2027353"/>
              <a:gd name="connsiteY0" fmla="*/ 41238 h 1285248"/>
              <a:gd name="connsiteX1" fmla="*/ 36468 w 2027353"/>
              <a:gd name="connsiteY1" fmla="*/ 288162 h 1285248"/>
              <a:gd name="connsiteX2" fmla="*/ 3738 w 2027353"/>
              <a:gd name="connsiteY2" fmla="*/ 602692 h 1285248"/>
              <a:gd name="connsiteX3" fmla="*/ 113805 w 2027353"/>
              <a:gd name="connsiteY3" fmla="*/ 907492 h 1285248"/>
              <a:gd name="connsiteX4" fmla="*/ 333938 w 2027353"/>
              <a:gd name="connsiteY4" fmla="*/ 1144559 h 1285248"/>
              <a:gd name="connsiteX5" fmla="*/ 599690 w 2027353"/>
              <a:gd name="connsiteY5" fmla="*/ 1149361 h 1285248"/>
              <a:gd name="connsiteX6" fmla="*/ 750449 w 2027353"/>
              <a:gd name="connsiteY6" fmla="*/ 934281 h 1285248"/>
              <a:gd name="connsiteX7" fmla="*/ 930143 w 2027353"/>
              <a:gd name="connsiteY7" fmla="*/ 922656 h 1285248"/>
              <a:gd name="connsiteX8" fmla="*/ 1114767 w 2027353"/>
              <a:gd name="connsiteY8" fmla="*/ 1014147 h 1285248"/>
              <a:gd name="connsiteX9" fmla="*/ 1199308 w 2027353"/>
              <a:gd name="connsiteY9" fmla="*/ 1035757 h 1285248"/>
              <a:gd name="connsiteX10" fmla="*/ 1256805 w 2027353"/>
              <a:gd name="connsiteY10" fmla="*/ 1254625 h 1285248"/>
              <a:gd name="connsiteX11" fmla="*/ 1383805 w 2027353"/>
              <a:gd name="connsiteY11" fmla="*/ 1280025 h 1285248"/>
              <a:gd name="connsiteX12" fmla="*/ 1485405 w 2027353"/>
              <a:gd name="connsiteY12" fmla="*/ 1220759 h 1285248"/>
              <a:gd name="connsiteX13" fmla="*/ 1578538 w 2027353"/>
              <a:gd name="connsiteY13" fmla="*/ 1195359 h 1285248"/>
              <a:gd name="connsiteX14" fmla="*/ 1646272 w 2027353"/>
              <a:gd name="connsiteY14" fmla="*/ 1119159 h 1285248"/>
              <a:gd name="connsiteX15" fmla="*/ 1688605 w 2027353"/>
              <a:gd name="connsiteY15" fmla="*/ 1085292 h 1285248"/>
              <a:gd name="connsiteX16" fmla="*/ 1756338 w 2027353"/>
              <a:gd name="connsiteY16" fmla="*/ 1085292 h 1285248"/>
              <a:gd name="connsiteX17" fmla="*/ 1807138 w 2027353"/>
              <a:gd name="connsiteY17" fmla="*/ 1017559 h 1285248"/>
              <a:gd name="connsiteX18" fmla="*/ 1841005 w 2027353"/>
              <a:gd name="connsiteY18" fmla="*/ 1000625 h 1285248"/>
              <a:gd name="connsiteX19" fmla="*/ 1917205 w 2027353"/>
              <a:gd name="connsiteY19" fmla="*/ 1000625 h 1285248"/>
              <a:gd name="connsiteX20" fmla="*/ 1976472 w 2027353"/>
              <a:gd name="connsiteY20" fmla="*/ 1000625 h 1285248"/>
              <a:gd name="connsiteX21" fmla="*/ 2027272 w 2027353"/>
              <a:gd name="connsiteY21" fmla="*/ 915959 h 1285248"/>
              <a:gd name="connsiteX22" fmla="*/ 1984938 w 2027353"/>
              <a:gd name="connsiteY22" fmla="*/ 831292 h 1285248"/>
              <a:gd name="connsiteX23" fmla="*/ 1866405 w 2027353"/>
              <a:gd name="connsiteY23" fmla="*/ 848225 h 1285248"/>
              <a:gd name="connsiteX24" fmla="*/ 1815605 w 2027353"/>
              <a:gd name="connsiteY24" fmla="*/ 772025 h 1285248"/>
              <a:gd name="connsiteX25" fmla="*/ 1815605 w 2027353"/>
              <a:gd name="connsiteY25" fmla="*/ 670425 h 1285248"/>
              <a:gd name="connsiteX26" fmla="*/ 1730938 w 2027353"/>
              <a:gd name="connsiteY26" fmla="*/ 585759 h 1285248"/>
              <a:gd name="connsiteX27" fmla="*/ 1646272 w 2027353"/>
              <a:gd name="connsiteY27" fmla="*/ 509559 h 1285248"/>
              <a:gd name="connsiteX28" fmla="*/ 1493872 w 2027353"/>
              <a:gd name="connsiteY28" fmla="*/ 484159 h 1285248"/>
              <a:gd name="connsiteX29" fmla="*/ 1392272 w 2027353"/>
              <a:gd name="connsiteY29" fmla="*/ 501092 h 1285248"/>
              <a:gd name="connsiteX30" fmla="*/ 1307605 w 2027353"/>
              <a:gd name="connsiteY30" fmla="*/ 441825 h 1285248"/>
              <a:gd name="connsiteX31" fmla="*/ 1214472 w 2027353"/>
              <a:gd name="connsiteY31" fmla="*/ 458759 h 1285248"/>
              <a:gd name="connsiteX32" fmla="*/ 1138272 w 2027353"/>
              <a:gd name="connsiteY32" fmla="*/ 484159 h 1285248"/>
              <a:gd name="connsiteX33" fmla="*/ 1146738 w 2027353"/>
              <a:gd name="connsiteY33" fmla="*/ 357159 h 1285248"/>
              <a:gd name="connsiteX34" fmla="*/ 1036672 w 2027353"/>
              <a:gd name="connsiteY34" fmla="*/ 340225 h 1285248"/>
              <a:gd name="connsiteX35" fmla="*/ 968938 w 2027353"/>
              <a:gd name="connsiteY35" fmla="*/ 238625 h 1285248"/>
              <a:gd name="connsiteX36" fmla="*/ 858872 w 2027353"/>
              <a:gd name="connsiteY36" fmla="*/ 196292 h 1285248"/>
              <a:gd name="connsiteX37" fmla="*/ 867338 w 2027353"/>
              <a:gd name="connsiteY37" fmla="*/ 128559 h 1285248"/>
              <a:gd name="connsiteX38" fmla="*/ 791138 w 2027353"/>
              <a:gd name="connsiteY38" fmla="*/ 77759 h 1285248"/>
              <a:gd name="connsiteX39" fmla="*/ 774205 w 2027353"/>
              <a:gd name="connsiteY39" fmla="*/ 18492 h 1285248"/>
              <a:gd name="connsiteX40" fmla="*/ 689538 w 2027353"/>
              <a:gd name="connsiteY40" fmla="*/ 18492 h 1285248"/>
              <a:gd name="connsiteX41" fmla="*/ 571005 w 2027353"/>
              <a:gd name="connsiteY41" fmla="*/ 10025 h 1285248"/>
              <a:gd name="connsiteX42" fmla="*/ 427072 w 2027353"/>
              <a:gd name="connsiteY42" fmla="*/ 1559 h 1285248"/>
              <a:gd name="connsiteX43" fmla="*/ 317005 w 2027353"/>
              <a:gd name="connsiteY43" fmla="*/ 43892 h 1285248"/>
              <a:gd name="connsiteX44" fmla="*/ 249272 w 2027353"/>
              <a:gd name="connsiteY44" fmla="*/ 69292 h 1285248"/>
              <a:gd name="connsiteX45" fmla="*/ 140721 w 2027353"/>
              <a:gd name="connsiteY45" fmla="*/ 41238 h 1285248"/>
              <a:gd name="connsiteX0" fmla="*/ 140721 w 2027353"/>
              <a:gd name="connsiteY0" fmla="*/ 41238 h 1287218"/>
              <a:gd name="connsiteX1" fmla="*/ 36468 w 2027353"/>
              <a:gd name="connsiteY1" fmla="*/ 288162 h 1287218"/>
              <a:gd name="connsiteX2" fmla="*/ 3738 w 2027353"/>
              <a:gd name="connsiteY2" fmla="*/ 602692 h 1287218"/>
              <a:gd name="connsiteX3" fmla="*/ 113805 w 2027353"/>
              <a:gd name="connsiteY3" fmla="*/ 907492 h 1287218"/>
              <a:gd name="connsiteX4" fmla="*/ 333938 w 2027353"/>
              <a:gd name="connsiteY4" fmla="*/ 1144559 h 1287218"/>
              <a:gd name="connsiteX5" fmla="*/ 599690 w 2027353"/>
              <a:gd name="connsiteY5" fmla="*/ 1149361 h 1287218"/>
              <a:gd name="connsiteX6" fmla="*/ 750449 w 2027353"/>
              <a:gd name="connsiteY6" fmla="*/ 934281 h 1287218"/>
              <a:gd name="connsiteX7" fmla="*/ 930143 w 2027353"/>
              <a:gd name="connsiteY7" fmla="*/ 922656 h 1287218"/>
              <a:gd name="connsiteX8" fmla="*/ 1114767 w 2027353"/>
              <a:gd name="connsiteY8" fmla="*/ 1014147 h 1287218"/>
              <a:gd name="connsiteX9" fmla="*/ 1199308 w 2027353"/>
              <a:gd name="connsiteY9" fmla="*/ 1035757 h 1287218"/>
              <a:gd name="connsiteX10" fmla="*/ 1256805 w 2027353"/>
              <a:gd name="connsiteY10" fmla="*/ 1254625 h 1287218"/>
              <a:gd name="connsiteX11" fmla="*/ 1383805 w 2027353"/>
              <a:gd name="connsiteY11" fmla="*/ 1280025 h 1287218"/>
              <a:gd name="connsiteX12" fmla="*/ 1461521 w 2027353"/>
              <a:gd name="connsiteY12" fmla="*/ 1193464 h 1287218"/>
              <a:gd name="connsiteX13" fmla="*/ 1578538 w 2027353"/>
              <a:gd name="connsiteY13" fmla="*/ 1195359 h 1287218"/>
              <a:gd name="connsiteX14" fmla="*/ 1646272 w 2027353"/>
              <a:gd name="connsiteY14" fmla="*/ 1119159 h 1287218"/>
              <a:gd name="connsiteX15" fmla="*/ 1688605 w 2027353"/>
              <a:gd name="connsiteY15" fmla="*/ 1085292 h 1287218"/>
              <a:gd name="connsiteX16" fmla="*/ 1756338 w 2027353"/>
              <a:gd name="connsiteY16" fmla="*/ 1085292 h 1287218"/>
              <a:gd name="connsiteX17" fmla="*/ 1807138 w 2027353"/>
              <a:gd name="connsiteY17" fmla="*/ 1017559 h 1287218"/>
              <a:gd name="connsiteX18" fmla="*/ 1841005 w 2027353"/>
              <a:gd name="connsiteY18" fmla="*/ 1000625 h 1287218"/>
              <a:gd name="connsiteX19" fmla="*/ 1917205 w 2027353"/>
              <a:gd name="connsiteY19" fmla="*/ 1000625 h 1287218"/>
              <a:gd name="connsiteX20" fmla="*/ 1976472 w 2027353"/>
              <a:gd name="connsiteY20" fmla="*/ 1000625 h 1287218"/>
              <a:gd name="connsiteX21" fmla="*/ 2027272 w 2027353"/>
              <a:gd name="connsiteY21" fmla="*/ 915959 h 1287218"/>
              <a:gd name="connsiteX22" fmla="*/ 1984938 w 2027353"/>
              <a:gd name="connsiteY22" fmla="*/ 831292 h 1287218"/>
              <a:gd name="connsiteX23" fmla="*/ 1866405 w 2027353"/>
              <a:gd name="connsiteY23" fmla="*/ 848225 h 1287218"/>
              <a:gd name="connsiteX24" fmla="*/ 1815605 w 2027353"/>
              <a:gd name="connsiteY24" fmla="*/ 772025 h 1287218"/>
              <a:gd name="connsiteX25" fmla="*/ 1815605 w 2027353"/>
              <a:gd name="connsiteY25" fmla="*/ 670425 h 1287218"/>
              <a:gd name="connsiteX26" fmla="*/ 1730938 w 2027353"/>
              <a:gd name="connsiteY26" fmla="*/ 585759 h 1287218"/>
              <a:gd name="connsiteX27" fmla="*/ 1646272 w 2027353"/>
              <a:gd name="connsiteY27" fmla="*/ 509559 h 1287218"/>
              <a:gd name="connsiteX28" fmla="*/ 1493872 w 2027353"/>
              <a:gd name="connsiteY28" fmla="*/ 484159 h 1287218"/>
              <a:gd name="connsiteX29" fmla="*/ 1392272 w 2027353"/>
              <a:gd name="connsiteY29" fmla="*/ 501092 h 1287218"/>
              <a:gd name="connsiteX30" fmla="*/ 1307605 w 2027353"/>
              <a:gd name="connsiteY30" fmla="*/ 441825 h 1287218"/>
              <a:gd name="connsiteX31" fmla="*/ 1214472 w 2027353"/>
              <a:gd name="connsiteY31" fmla="*/ 458759 h 1287218"/>
              <a:gd name="connsiteX32" fmla="*/ 1138272 w 2027353"/>
              <a:gd name="connsiteY32" fmla="*/ 484159 h 1287218"/>
              <a:gd name="connsiteX33" fmla="*/ 1146738 w 2027353"/>
              <a:gd name="connsiteY33" fmla="*/ 357159 h 1287218"/>
              <a:gd name="connsiteX34" fmla="*/ 1036672 w 2027353"/>
              <a:gd name="connsiteY34" fmla="*/ 340225 h 1287218"/>
              <a:gd name="connsiteX35" fmla="*/ 968938 w 2027353"/>
              <a:gd name="connsiteY35" fmla="*/ 238625 h 1287218"/>
              <a:gd name="connsiteX36" fmla="*/ 858872 w 2027353"/>
              <a:gd name="connsiteY36" fmla="*/ 196292 h 1287218"/>
              <a:gd name="connsiteX37" fmla="*/ 867338 w 2027353"/>
              <a:gd name="connsiteY37" fmla="*/ 128559 h 1287218"/>
              <a:gd name="connsiteX38" fmla="*/ 791138 w 2027353"/>
              <a:gd name="connsiteY38" fmla="*/ 77759 h 1287218"/>
              <a:gd name="connsiteX39" fmla="*/ 774205 w 2027353"/>
              <a:gd name="connsiteY39" fmla="*/ 18492 h 1287218"/>
              <a:gd name="connsiteX40" fmla="*/ 689538 w 2027353"/>
              <a:gd name="connsiteY40" fmla="*/ 18492 h 1287218"/>
              <a:gd name="connsiteX41" fmla="*/ 571005 w 2027353"/>
              <a:gd name="connsiteY41" fmla="*/ 10025 h 1287218"/>
              <a:gd name="connsiteX42" fmla="*/ 427072 w 2027353"/>
              <a:gd name="connsiteY42" fmla="*/ 1559 h 1287218"/>
              <a:gd name="connsiteX43" fmla="*/ 317005 w 2027353"/>
              <a:gd name="connsiteY43" fmla="*/ 43892 h 1287218"/>
              <a:gd name="connsiteX44" fmla="*/ 249272 w 2027353"/>
              <a:gd name="connsiteY44" fmla="*/ 69292 h 1287218"/>
              <a:gd name="connsiteX45" fmla="*/ 140721 w 2027353"/>
              <a:gd name="connsiteY45" fmla="*/ 41238 h 1287218"/>
              <a:gd name="connsiteX0" fmla="*/ 140721 w 2027353"/>
              <a:gd name="connsiteY0" fmla="*/ 41238 h 1287218"/>
              <a:gd name="connsiteX1" fmla="*/ 36468 w 2027353"/>
              <a:gd name="connsiteY1" fmla="*/ 288162 h 1287218"/>
              <a:gd name="connsiteX2" fmla="*/ 3738 w 2027353"/>
              <a:gd name="connsiteY2" fmla="*/ 602692 h 1287218"/>
              <a:gd name="connsiteX3" fmla="*/ 113805 w 2027353"/>
              <a:gd name="connsiteY3" fmla="*/ 907492 h 1287218"/>
              <a:gd name="connsiteX4" fmla="*/ 333938 w 2027353"/>
              <a:gd name="connsiteY4" fmla="*/ 1144559 h 1287218"/>
              <a:gd name="connsiteX5" fmla="*/ 599690 w 2027353"/>
              <a:gd name="connsiteY5" fmla="*/ 1149361 h 1287218"/>
              <a:gd name="connsiteX6" fmla="*/ 750449 w 2027353"/>
              <a:gd name="connsiteY6" fmla="*/ 934281 h 1287218"/>
              <a:gd name="connsiteX7" fmla="*/ 930143 w 2027353"/>
              <a:gd name="connsiteY7" fmla="*/ 922656 h 1287218"/>
              <a:gd name="connsiteX8" fmla="*/ 1114767 w 2027353"/>
              <a:gd name="connsiteY8" fmla="*/ 1014147 h 1287218"/>
              <a:gd name="connsiteX9" fmla="*/ 1199308 w 2027353"/>
              <a:gd name="connsiteY9" fmla="*/ 1035757 h 1287218"/>
              <a:gd name="connsiteX10" fmla="*/ 1256805 w 2027353"/>
              <a:gd name="connsiteY10" fmla="*/ 1254625 h 1287218"/>
              <a:gd name="connsiteX11" fmla="*/ 1383805 w 2027353"/>
              <a:gd name="connsiteY11" fmla="*/ 1280025 h 1287218"/>
              <a:gd name="connsiteX12" fmla="*/ 1461521 w 2027353"/>
              <a:gd name="connsiteY12" fmla="*/ 1193464 h 1287218"/>
              <a:gd name="connsiteX13" fmla="*/ 1564890 w 2027353"/>
              <a:gd name="connsiteY13" fmla="*/ 1168063 h 1287218"/>
              <a:gd name="connsiteX14" fmla="*/ 1646272 w 2027353"/>
              <a:gd name="connsiteY14" fmla="*/ 1119159 h 1287218"/>
              <a:gd name="connsiteX15" fmla="*/ 1688605 w 2027353"/>
              <a:gd name="connsiteY15" fmla="*/ 1085292 h 1287218"/>
              <a:gd name="connsiteX16" fmla="*/ 1756338 w 2027353"/>
              <a:gd name="connsiteY16" fmla="*/ 1085292 h 1287218"/>
              <a:gd name="connsiteX17" fmla="*/ 1807138 w 2027353"/>
              <a:gd name="connsiteY17" fmla="*/ 1017559 h 1287218"/>
              <a:gd name="connsiteX18" fmla="*/ 1841005 w 2027353"/>
              <a:gd name="connsiteY18" fmla="*/ 1000625 h 1287218"/>
              <a:gd name="connsiteX19" fmla="*/ 1917205 w 2027353"/>
              <a:gd name="connsiteY19" fmla="*/ 1000625 h 1287218"/>
              <a:gd name="connsiteX20" fmla="*/ 1976472 w 2027353"/>
              <a:gd name="connsiteY20" fmla="*/ 1000625 h 1287218"/>
              <a:gd name="connsiteX21" fmla="*/ 2027272 w 2027353"/>
              <a:gd name="connsiteY21" fmla="*/ 915959 h 1287218"/>
              <a:gd name="connsiteX22" fmla="*/ 1984938 w 2027353"/>
              <a:gd name="connsiteY22" fmla="*/ 831292 h 1287218"/>
              <a:gd name="connsiteX23" fmla="*/ 1866405 w 2027353"/>
              <a:gd name="connsiteY23" fmla="*/ 848225 h 1287218"/>
              <a:gd name="connsiteX24" fmla="*/ 1815605 w 2027353"/>
              <a:gd name="connsiteY24" fmla="*/ 772025 h 1287218"/>
              <a:gd name="connsiteX25" fmla="*/ 1815605 w 2027353"/>
              <a:gd name="connsiteY25" fmla="*/ 670425 h 1287218"/>
              <a:gd name="connsiteX26" fmla="*/ 1730938 w 2027353"/>
              <a:gd name="connsiteY26" fmla="*/ 585759 h 1287218"/>
              <a:gd name="connsiteX27" fmla="*/ 1646272 w 2027353"/>
              <a:gd name="connsiteY27" fmla="*/ 509559 h 1287218"/>
              <a:gd name="connsiteX28" fmla="*/ 1493872 w 2027353"/>
              <a:gd name="connsiteY28" fmla="*/ 484159 h 1287218"/>
              <a:gd name="connsiteX29" fmla="*/ 1392272 w 2027353"/>
              <a:gd name="connsiteY29" fmla="*/ 501092 h 1287218"/>
              <a:gd name="connsiteX30" fmla="*/ 1307605 w 2027353"/>
              <a:gd name="connsiteY30" fmla="*/ 441825 h 1287218"/>
              <a:gd name="connsiteX31" fmla="*/ 1214472 w 2027353"/>
              <a:gd name="connsiteY31" fmla="*/ 458759 h 1287218"/>
              <a:gd name="connsiteX32" fmla="*/ 1138272 w 2027353"/>
              <a:gd name="connsiteY32" fmla="*/ 484159 h 1287218"/>
              <a:gd name="connsiteX33" fmla="*/ 1146738 w 2027353"/>
              <a:gd name="connsiteY33" fmla="*/ 357159 h 1287218"/>
              <a:gd name="connsiteX34" fmla="*/ 1036672 w 2027353"/>
              <a:gd name="connsiteY34" fmla="*/ 340225 h 1287218"/>
              <a:gd name="connsiteX35" fmla="*/ 968938 w 2027353"/>
              <a:gd name="connsiteY35" fmla="*/ 238625 h 1287218"/>
              <a:gd name="connsiteX36" fmla="*/ 858872 w 2027353"/>
              <a:gd name="connsiteY36" fmla="*/ 196292 h 1287218"/>
              <a:gd name="connsiteX37" fmla="*/ 867338 w 2027353"/>
              <a:gd name="connsiteY37" fmla="*/ 128559 h 1287218"/>
              <a:gd name="connsiteX38" fmla="*/ 791138 w 2027353"/>
              <a:gd name="connsiteY38" fmla="*/ 77759 h 1287218"/>
              <a:gd name="connsiteX39" fmla="*/ 774205 w 2027353"/>
              <a:gd name="connsiteY39" fmla="*/ 18492 h 1287218"/>
              <a:gd name="connsiteX40" fmla="*/ 689538 w 2027353"/>
              <a:gd name="connsiteY40" fmla="*/ 18492 h 1287218"/>
              <a:gd name="connsiteX41" fmla="*/ 571005 w 2027353"/>
              <a:gd name="connsiteY41" fmla="*/ 10025 h 1287218"/>
              <a:gd name="connsiteX42" fmla="*/ 427072 w 2027353"/>
              <a:gd name="connsiteY42" fmla="*/ 1559 h 1287218"/>
              <a:gd name="connsiteX43" fmla="*/ 317005 w 2027353"/>
              <a:gd name="connsiteY43" fmla="*/ 43892 h 1287218"/>
              <a:gd name="connsiteX44" fmla="*/ 249272 w 2027353"/>
              <a:gd name="connsiteY44" fmla="*/ 69292 h 1287218"/>
              <a:gd name="connsiteX45" fmla="*/ 140721 w 2027353"/>
              <a:gd name="connsiteY45" fmla="*/ 41238 h 1287218"/>
              <a:gd name="connsiteX0" fmla="*/ 140721 w 2027353"/>
              <a:gd name="connsiteY0" fmla="*/ 41238 h 1287218"/>
              <a:gd name="connsiteX1" fmla="*/ 36468 w 2027353"/>
              <a:gd name="connsiteY1" fmla="*/ 288162 h 1287218"/>
              <a:gd name="connsiteX2" fmla="*/ 3738 w 2027353"/>
              <a:gd name="connsiteY2" fmla="*/ 602692 h 1287218"/>
              <a:gd name="connsiteX3" fmla="*/ 113805 w 2027353"/>
              <a:gd name="connsiteY3" fmla="*/ 907492 h 1287218"/>
              <a:gd name="connsiteX4" fmla="*/ 333938 w 2027353"/>
              <a:gd name="connsiteY4" fmla="*/ 1144559 h 1287218"/>
              <a:gd name="connsiteX5" fmla="*/ 599690 w 2027353"/>
              <a:gd name="connsiteY5" fmla="*/ 1149361 h 1287218"/>
              <a:gd name="connsiteX6" fmla="*/ 750449 w 2027353"/>
              <a:gd name="connsiteY6" fmla="*/ 934281 h 1287218"/>
              <a:gd name="connsiteX7" fmla="*/ 930143 w 2027353"/>
              <a:gd name="connsiteY7" fmla="*/ 922656 h 1287218"/>
              <a:gd name="connsiteX8" fmla="*/ 1114767 w 2027353"/>
              <a:gd name="connsiteY8" fmla="*/ 1014147 h 1287218"/>
              <a:gd name="connsiteX9" fmla="*/ 1199308 w 2027353"/>
              <a:gd name="connsiteY9" fmla="*/ 1035757 h 1287218"/>
              <a:gd name="connsiteX10" fmla="*/ 1256805 w 2027353"/>
              <a:gd name="connsiteY10" fmla="*/ 1254625 h 1287218"/>
              <a:gd name="connsiteX11" fmla="*/ 1383805 w 2027353"/>
              <a:gd name="connsiteY11" fmla="*/ 1280025 h 1287218"/>
              <a:gd name="connsiteX12" fmla="*/ 1461521 w 2027353"/>
              <a:gd name="connsiteY12" fmla="*/ 1193464 h 1287218"/>
              <a:gd name="connsiteX13" fmla="*/ 1564890 w 2027353"/>
              <a:gd name="connsiteY13" fmla="*/ 1168063 h 1287218"/>
              <a:gd name="connsiteX14" fmla="*/ 1639448 w 2027353"/>
              <a:gd name="connsiteY14" fmla="*/ 1098688 h 1287218"/>
              <a:gd name="connsiteX15" fmla="*/ 1688605 w 2027353"/>
              <a:gd name="connsiteY15" fmla="*/ 1085292 h 1287218"/>
              <a:gd name="connsiteX16" fmla="*/ 1756338 w 2027353"/>
              <a:gd name="connsiteY16" fmla="*/ 1085292 h 1287218"/>
              <a:gd name="connsiteX17" fmla="*/ 1807138 w 2027353"/>
              <a:gd name="connsiteY17" fmla="*/ 1017559 h 1287218"/>
              <a:gd name="connsiteX18" fmla="*/ 1841005 w 2027353"/>
              <a:gd name="connsiteY18" fmla="*/ 1000625 h 1287218"/>
              <a:gd name="connsiteX19" fmla="*/ 1917205 w 2027353"/>
              <a:gd name="connsiteY19" fmla="*/ 1000625 h 1287218"/>
              <a:gd name="connsiteX20" fmla="*/ 1976472 w 2027353"/>
              <a:gd name="connsiteY20" fmla="*/ 1000625 h 1287218"/>
              <a:gd name="connsiteX21" fmla="*/ 2027272 w 2027353"/>
              <a:gd name="connsiteY21" fmla="*/ 915959 h 1287218"/>
              <a:gd name="connsiteX22" fmla="*/ 1984938 w 2027353"/>
              <a:gd name="connsiteY22" fmla="*/ 831292 h 1287218"/>
              <a:gd name="connsiteX23" fmla="*/ 1866405 w 2027353"/>
              <a:gd name="connsiteY23" fmla="*/ 848225 h 1287218"/>
              <a:gd name="connsiteX24" fmla="*/ 1815605 w 2027353"/>
              <a:gd name="connsiteY24" fmla="*/ 772025 h 1287218"/>
              <a:gd name="connsiteX25" fmla="*/ 1815605 w 2027353"/>
              <a:gd name="connsiteY25" fmla="*/ 670425 h 1287218"/>
              <a:gd name="connsiteX26" fmla="*/ 1730938 w 2027353"/>
              <a:gd name="connsiteY26" fmla="*/ 585759 h 1287218"/>
              <a:gd name="connsiteX27" fmla="*/ 1646272 w 2027353"/>
              <a:gd name="connsiteY27" fmla="*/ 509559 h 1287218"/>
              <a:gd name="connsiteX28" fmla="*/ 1493872 w 2027353"/>
              <a:gd name="connsiteY28" fmla="*/ 484159 h 1287218"/>
              <a:gd name="connsiteX29" fmla="*/ 1392272 w 2027353"/>
              <a:gd name="connsiteY29" fmla="*/ 501092 h 1287218"/>
              <a:gd name="connsiteX30" fmla="*/ 1307605 w 2027353"/>
              <a:gd name="connsiteY30" fmla="*/ 441825 h 1287218"/>
              <a:gd name="connsiteX31" fmla="*/ 1214472 w 2027353"/>
              <a:gd name="connsiteY31" fmla="*/ 458759 h 1287218"/>
              <a:gd name="connsiteX32" fmla="*/ 1138272 w 2027353"/>
              <a:gd name="connsiteY32" fmla="*/ 484159 h 1287218"/>
              <a:gd name="connsiteX33" fmla="*/ 1146738 w 2027353"/>
              <a:gd name="connsiteY33" fmla="*/ 357159 h 1287218"/>
              <a:gd name="connsiteX34" fmla="*/ 1036672 w 2027353"/>
              <a:gd name="connsiteY34" fmla="*/ 340225 h 1287218"/>
              <a:gd name="connsiteX35" fmla="*/ 968938 w 2027353"/>
              <a:gd name="connsiteY35" fmla="*/ 238625 h 1287218"/>
              <a:gd name="connsiteX36" fmla="*/ 858872 w 2027353"/>
              <a:gd name="connsiteY36" fmla="*/ 196292 h 1287218"/>
              <a:gd name="connsiteX37" fmla="*/ 867338 w 2027353"/>
              <a:gd name="connsiteY37" fmla="*/ 128559 h 1287218"/>
              <a:gd name="connsiteX38" fmla="*/ 791138 w 2027353"/>
              <a:gd name="connsiteY38" fmla="*/ 77759 h 1287218"/>
              <a:gd name="connsiteX39" fmla="*/ 774205 w 2027353"/>
              <a:gd name="connsiteY39" fmla="*/ 18492 h 1287218"/>
              <a:gd name="connsiteX40" fmla="*/ 689538 w 2027353"/>
              <a:gd name="connsiteY40" fmla="*/ 18492 h 1287218"/>
              <a:gd name="connsiteX41" fmla="*/ 571005 w 2027353"/>
              <a:gd name="connsiteY41" fmla="*/ 10025 h 1287218"/>
              <a:gd name="connsiteX42" fmla="*/ 427072 w 2027353"/>
              <a:gd name="connsiteY42" fmla="*/ 1559 h 1287218"/>
              <a:gd name="connsiteX43" fmla="*/ 317005 w 2027353"/>
              <a:gd name="connsiteY43" fmla="*/ 43892 h 1287218"/>
              <a:gd name="connsiteX44" fmla="*/ 249272 w 2027353"/>
              <a:gd name="connsiteY44" fmla="*/ 69292 h 1287218"/>
              <a:gd name="connsiteX45" fmla="*/ 140721 w 2027353"/>
              <a:gd name="connsiteY45" fmla="*/ 41238 h 1287218"/>
              <a:gd name="connsiteX0" fmla="*/ 140721 w 2027353"/>
              <a:gd name="connsiteY0" fmla="*/ 41238 h 1287218"/>
              <a:gd name="connsiteX1" fmla="*/ 36468 w 2027353"/>
              <a:gd name="connsiteY1" fmla="*/ 288162 h 1287218"/>
              <a:gd name="connsiteX2" fmla="*/ 3738 w 2027353"/>
              <a:gd name="connsiteY2" fmla="*/ 602692 h 1287218"/>
              <a:gd name="connsiteX3" fmla="*/ 113805 w 2027353"/>
              <a:gd name="connsiteY3" fmla="*/ 907492 h 1287218"/>
              <a:gd name="connsiteX4" fmla="*/ 333938 w 2027353"/>
              <a:gd name="connsiteY4" fmla="*/ 1144559 h 1287218"/>
              <a:gd name="connsiteX5" fmla="*/ 599690 w 2027353"/>
              <a:gd name="connsiteY5" fmla="*/ 1149361 h 1287218"/>
              <a:gd name="connsiteX6" fmla="*/ 750449 w 2027353"/>
              <a:gd name="connsiteY6" fmla="*/ 934281 h 1287218"/>
              <a:gd name="connsiteX7" fmla="*/ 930143 w 2027353"/>
              <a:gd name="connsiteY7" fmla="*/ 922656 h 1287218"/>
              <a:gd name="connsiteX8" fmla="*/ 1114767 w 2027353"/>
              <a:gd name="connsiteY8" fmla="*/ 1014147 h 1287218"/>
              <a:gd name="connsiteX9" fmla="*/ 1199308 w 2027353"/>
              <a:gd name="connsiteY9" fmla="*/ 1035757 h 1287218"/>
              <a:gd name="connsiteX10" fmla="*/ 1256805 w 2027353"/>
              <a:gd name="connsiteY10" fmla="*/ 1254625 h 1287218"/>
              <a:gd name="connsiteX11" fmla="*/ 1383805 w 2027353"/>
              <a:gd name="connsiteY11" fmla="*/ 1280025 h 1287218"/>
              <a:gd name="connsiteX12" fmla="*/ 1461521 w 2027353"/>
              <a:gd name="connsiteY12" fmla="*/ 1193464 h 1287218"/>
              <a:gd name="connsiteX13" fmla="*/ 1564890 w 2027353"/>
              <a:gd name="connsiteY13" fmla="*/ 1168063 h 1287218"/>
              <a:gd name="connsiteX14" fmla="*/ 1639448 w 2027353"/>
              <a:gd name="connsiteY14" fmla="*/ 1098688 h 1287218"/>
              <a:gd name="connsiteX15" fmla="*/ 1688605 w 2027353"/>
              <a:gd name="connsiteY15" fmla="*/ 1085292 h 1287218"/>
              <a:gd name="connsiteX16" fmla="*/ 1749514 w 2027353"/>
              <a:gd name="connsiteY16" fmla="*/ 1044349 h 1287218"/>
              <a:gd name="connsiteX17" fmla="*/ 1807138 w 2027353"/>
              <a:gd name="connsiteY17" fmla="*/ 1017559 h 1287218"/>
              <a:gd name="connsiteX18" fmla="*/ 1841005 w 2027353"/>
              <a:gd name="connsiteY18" fmla="*/ 1000625 h 1287218"/>
              <a:gd name="connsiteX19" fmla="*/ 1917205 w 2027353"/>
              <a:gd name="connsiteY19" fmla="*/ 1000625 h 1287218"/>
              <a:gd name="connsiteX20" fmla="*/ 1976472 w 2027353"/>
              <a:gd name="connsiteY20" fmla="*/ 1000625 h 1287218"/>
              <a:gd name="connsiteX21" fmla="*/ 2027272 w 2027353"/>
              <a:gd name="connsiteY21" fmla="*/ 915959 h 1287218"/>
              <a:gd name="connsiteX22" fmla="*/ 1984938 w 2027353"/>
              <a:gd name="connsiteY22" fmla="*/ 831292 h 1287218"/>
              <a:gd name="connsiteX23" fmla="*/ 1866405 w 2027353"/>
              <a:gd name="connsiteY23" fmla="*/ 848225 h 1287218"/>
              <a:gd name="connsiteX24" fmla="*/ 1815605 w 2027353"/>
              <a:gd name="connsiteY24" fmla="*/ 772025 h 1287218"/>
              <a:gd name="connsiteX25" fmla="*/ 1815605 w 2027353"/>
              <a:gd name="connsiteY25" fmla="*/ 670425 h 1287218"/>
              <a:gd name="connsiteX26" fmla="*/ 1730938 w 2027353"/>
              <a:gd name="connsiteY26" fmla="*/ 585759 h 1287218"/>
              <a:gd name="connsiteX27" fmla="*/ 1646272 w 2027353"/>
              <a:gd name="connsiteY27" fmla="*/ 509559 h 1287218"/>
              <a:gd name="connsiteX28" fmla="*/ 1493872 w 2027353"/>
              <a:gd name="connsiteY28" fmla="*/ 484159 h 1287218"/>
              <a:gd name="connsiteX29" fmla="*/ 1392272 w 2027353"/>
              <a:gd name="connsiteY29" fmla="*/ 501092 h 1287218"/>
              <a:gd name="connsiteX30" fmla="*/ 1307605 w 2027353"/>
              <a:gd name="connsiteY30" fmla="*/ 441825 h 1287218"/>
              <a:gd name="connsiteX31" fmla="*/ 1214472 w 2027353"/>
              <a:gd name="connsiteY31" fmla="*/ 458759 h 1287218"/>
              <a:gd name="connsiteX32" fmla="*/ 1138272 w 2027353"/>
              <a:gd name="connsiteY32" fmla="*/ 484159 h 1287218"/>
              <a:gd name="connsiteX33" fmla="*/ 1146738 w 2027353"/>
              <a:gd name="connsiteY33" fmla="*/ 357159 h 1287218"/>
              <a:gd name="connsiteX34" fmla="*/ 1036672 w 2027353"/>
              <a:gd name="connsiteY34" fmla="*/ 340225 h 1287218"/>
              <a:gd name="connsiteX35" fmla="*/ 968938 w 2027353"/>
              <a:gd name="connsiteY35" fmla="*/ 238625 h 1287218"/>
              <a:gd name="connsiteX36" fmla="*/ 858872 w 2027353"/>
              <a:gd name="connsiteY36" fmla="*/ 196292 h 1287218"/>
              <a:gd name="connsiteX37" fmla="*/ 867338 w 2027353"/>
              <a:gd name="connsiteY37" fmla="*/ 128559 h 1287218"/>
              <a:gd name="connsiteX38" fmla="*/ 791138 w 2027353"/>
              <a:gd name="connsiteY38" fmla="*/ 77759 h 1287218"/>
              <a:gd name="connsiteX39" fmla="*/ 774205 w 2027353"/>
              <a:gd name="connsiteY39" fmla="*/ 18492 h 1287218"/>
              <a:gd name="connsiteX40" fmla="*/ 689538 w 2027353"/>
              <a:gd name="connsiteY40" fmla="*/ 18492 h 1287218"/>
              <a:gd name="connsiteX41" fmla="*/ 571005 w 2027353"/>
              <a:gd name="connsiteY41" fmla="*/ 10025 h 1287218"/>
              <a:gd name="connsiteX42" fmla="*/ 427072 w 2027353"/>
              <a:gd name="connsiteY42" fmla="*/ 1559 h 1287218"/>
              <a:gd name="connsiteX43" fmla="*/ 317005 w 2027353"/>
              <a:gd name="connsiteY43" fmla="*/ 43892 h 1287218"/>
              <a:gd name="connsiteX44" fmla="*/ 249272 w 2027353"/>
              <a:gd name="connsiteY44" fmla="*/ 69292 h 1287218"/>
              <a:gd name="connsiteX45" fmla="*/ 140721 w 2027353"/>
              <a:gd name="connsiteY45" fmla="*/ 41238 h 1287218"/>
              <a:gd name="connsiteX0" fmla="*/ 140721 w 2027353"/>
              <a:gd name="connsiteY0" fmla="*/ 41238 h 1287218"/>
              <a:gd name="connsiteX1" fmla="*/ 36468 w 2027353"/>
              <a:gd name="connsiteY1" fmla="*/ 288162 h 1287218"/>
              <a:gd name="connsiteX2" fmla="*/ 3738 w 2027353"/>
              <a:gd name="connsiteY2" fmla="*/ 602692 h 1287218"/>
              <a:gd name="connsiteX3" fmla="*/ 113805 w 2027353"/>
              <a:gd name="connsiteY3" fmla="*/ 907492 h 1287218"/>
              <a:gd name="connsiteX4" fmla="*/ 333938 w 2027353"/>
              <a:gd name="connsiteY4" fmla="*/ 1144559 h 1287218"/>
              <a:gd name="connsiteX5" fmla="*/ 599690 w 2027353"/>
              <a:gd name="connsiteY5" fmla="*/ 1149361 h 1287218"/>
              <a:gd name="connsiteX6" fmla="*/ 750449 w 2027353"/>
              <a:gd name="connsiteY6" fmla="*/ 934281 h 1287218"/>
              <a:gd name="connsiteX7" fmla="*/ 930143 w 2027353"/>
              <a:gd name="connsiteY7" fmla="*/ 922656 h 1287218"/>
              <a:gd name="connsiteX8" fmla="*/ 1114767 w 2027353"/>
              <a:gd name="connsiteY8" fmla="*/ 1014147 h 1287218"/>
              <a:gd name="connsiteX9" fmla="*/ 1199308 w 2027353"/>
              <a:gd name="connsiteY9" fmla="*/ 1035757 h 1287218"/>
              <a:gd name="connsiteX10" fmla="*/ 1256805 w 2027353"/>
              <a:gd name="connsiteY10" fmla="*/ 1254625 h 1287218"/>
              <a:gd name="connsiteX11" fmla="*/ 1383805 w 2027353"/>
              <a:gd name="connsiteY11" fmla="*/ 1280025 h 1287218"/>
              <a:gd name="connsiteX12" fmla="*/ 1461521 w 2027353"/>
              <a:gd name="connsiteY12" fmla="*/ 1193464 h 1287218"/>
              <a:gd name="connsiteX13" fmla="*/ 1564890 w 2027353"/>
              <a:gd name="connsiteY13" fmla="*/ 1168063 h 1287218"/>
              <a:gd name="connsiteX14" fmla="*/ 1639448 w 2027353"/>
              <a:gd name="connsiteY14" fmla="*/ 1098688 h 1287218"/>
              <a:gd name="connsiteX15" fmla="*/ 1688605 w 2027353"/>
              <a:gd name="connsiteY15" fmla="*/ 1085292 h 1287218"/>
              <a:gd name="connsiteX16" fmla="*/ 1749514 w 2027353"/>
              <a:gd name="connsiteY16" fmla="*/ 1044349 h 1287218"/>
              <a:gd name="connsiteX17" fmla="*/ 1807138 w 2027353"/>
              <a:gd name="connsiteY17" fmla="*/ 1017559 h 1287218"/>
              <a:gd name="connsiteX18" fmla="*/ 1834181 w 2027353"/>
              <a:gd name="connsiteY18" fmla="*/ 990389 h 1287218"/>
              <a:gd name="connsiteX19" fmla="*/ 1917205 w 2027353"/>
              <a:gd name="connsiteY19" fmla="*/ 1000625 h 1287218"/>
              <a:gd name="connsiteX20" fmla="*/ 1976472 w 2027353"/>
              <a:gd name="connsiteY20" fmla="*/ 1000625 h 1287218"/>
              <a:gd name="connsiteX21" fmla="*/ 2027272 w 2027353"/>
              <a:gd name="connsiteY21" fmla="*/ 915959 h 1287218"/>
              <a:gd name="connsiteX22" fmla="*/ 1984938 w 2027353"/>
              <a:gd name="connsiteY22" fmla="*/ 831292 h 1287218"/>
              <a:gd name="connsiteX23" fmla="*/ 1866405 w 2027353"/>
              <a:gd name="connsiteY23" fmla="*/ 848225 h 1287218"/>
              <a:gd name="connsiteX24" fmla="*/ 1815605 w 2027353"/>
              <a:gd name="connsiteY24" fmla="*/ 772025 h 1287218"/>
              <a:gd name="connsiteX25" fmla="*/ 1815605 w 2027353"/>
              <a:gd name="connsiteY25" fmla="*/ 670425 h 1287218"/>
              <a:gd name="connsiteX26" fmla="*/ 1730938 w 2027353"/>
              <a:gd name="connsiteY26" fmla="*/ 585759 h 1287218"/>
              <a:gd name="connsiteX27" fmla="*/ 1646272 w 2027353"/>
              <a:gd name="connsiteY27" fmla="*/ 509559 h 1287218"/>
              <a:gd name="connsiteX28" fmla="*/ 1493872 w 2027353"/>
              <a:gd name="connsiteY28" fmla="*/ 484159 h 1287218"/>
              <a:gd name="connsiteX29" fmla="*/ 1392272 w 2027353"/>
              <a:gd name="connsiteY29" fmla="*/ 501092 h 1287218"/>
              <a:gd name="connsiteX30" fmla="*/ 1307605 w 2027353"/>
              <a:gd name="connsiteY30" fmla="*/ 441825 h 1287218"/>
              <a:gd name="connsiteX31" fmla="*/ 1214472 w 2027353"/>
              <a:gd name="connsiteY31" fmla="*/ 458759 h 1287218"/>
              <a:gd name="connsiteX32" fmla="*/ 1138272 w 2027353"/>
              <a:gd name="connsiteY32" fmla="*/ 484159 h 1287218"/>
              <a:gd name="connsiteX33" fmla="*/ 1146738 w 2027353"/>
              <a:gd name="connsiteY33" fmla="*/ 357159 h 1287218"/>
              <a:gd name="connsiteX34" fmla="*/ 1036672 w 2027353"/>
              <a:gd name="connsiteY34" fmla="*/ 340225 h 1287218"/>
              <a:gd name="connsiteX35" fmla="*/ 968938 w 2027353"/>
              <a:gd name="connsiteY35" fmla="*/ 238625 h 1287218"/>
              <a:gd name="connsiteX36" fmla="*/ 858872 w 2027353"/>
              <a:gd name="connsiteY36" fmla="*/ 196292 h 1287218"/>
              <a:gd name="connsiteX37" fmla="*/ 867338 w 2027353"/>
              <a:gd name="connsiteY37" fmla="*/ 128559 h 1287218"/>
              <a:gd name="connsiteX38" fmla="*/ 791138 w 2027353"/>
              <a:gd name="connsiteY38" fmla="*/ 77759 h 1287218"/>
              <a:gd name="connsiteX39" fmla="*/ 774205 w 2027353"/>
              <a:gd name="connsiteY39" fmla="*/ 18492 h 1287218"/>
              <a:gd name="connsiteX40" fmla="*/ 689538 w 2027353"/>
              <a:gd name="connsiteY40" fmla="*/ 18492 h 1287218"/>
              <a:gd name="connsiteX41" fmla="*/ 571005 w 2027353"/>
              <a:gd name="connsiteY41" fmla="*/ 10025 h 1287218"/>
              <a:gd name="connsiteX42" fmla="*/ 427072 w 2027353"/>
              <a:gd name="connsiteY42" fmla="*/ 1559 h 1287218"/>
              <a:gd name="connsiteX43" fmla="*/ 317005 w 2027353"/>
              <a:gd name="connsiteY43" fmla="*/ 43892 h 1287218"/>
              <a:gd name="connsiteX44" fmla="*/ 249272 w 2027353"/>
              <a:gd name="connsiteY44" fmla="*/ 69292 h 1287218"/>
              <a:gd name="connsiteX45" fmla="*/ 140721 w 2027353"/>
              <a:gd name="connsiteY45" fmla="*/ 41238 h 1287218"/>
              <a:gd name="connsiteX0" fmla="*/ 140721 w 1992352"/>
              <a:gd name="connsiteY0" fmla="*/ 41238 h 1287218"/>
              <a:gd name="connsiteX1" fmla="*/ 36468 w 1992352"/>
              <a:gd name="connsiteY1" fmla="*/ 288162 h 1287218"/>
              <a:gd name="connsiteX2" fmla="*/ 3738 w 1992352"/>
              <a:gd name="connsiteY2" fmla="*/ 602692 h 1287218"/>
              <a:gd name="connsiteX3" fmla="*/ 113805 w 1992352"/>
              <a:gd name="connsiteY3" fmla="*/ 907492 h 1287218"/>
              <a:gd name="connsiteX4" fmla="*/ 333938 w 1992352"/>
              <a:gd name="connsiteY4" fmla="*/ 1144559 h 1287218"/>
              <a:gd name="connsiteX5" fmla="*/ 599690 w 1992352"/>
              <a:gd name="connsiteY5" fmla="*/ 1149361 h 1287218"/>
              <a:gd name="connsiteX6" fmla="*/ 750449 w 1992352"/>
              <a:gd name="connsiteY6" fmla="*/ 934281 h 1287218"/>
              <a:gd name="connsiteX7" fmla="*/ 930143 w 1992352"/>
              <a:gd name="connsiteY7" fmla="*/ 922656 h 1287218"/>
              <a:gd name="connsiteX8" fmla="*/ 1114767 w 1992352"/>
              <a:gd name="connsiteY8" fmla="*/ 1014147 h 1287218"/>
              <a:gd name="connsiteX9" fmla="*/ 1199308 w 1992352"/>
              <a:gd name="connsiteY9" fmla="*/ 1035757 h 1287218"/>
              <a:gd name="connsiteX10" fmla="*/ 1256805 w 1992352"/>
              <a:gd name="connsiteY10" fmla="*/ 1254625 h 1287218"/>
              <a:gd name="connsiteX11" fmla="*/ 1383805 w 1992352"/>
              <a:gd name="connsiteY11" fmla="*/ 1280025 h 1287218"/>
              <a:gd name="connsiteX12" fmla="*/ 1461521 w 1992352"/>
              <a:gd name="connsiteY12" fmla="*/ 1193464 h 1287218"/>
              <a:gd name="connsiteX13" fmla="*/ 1564890 w 1992352"/>
              <a:gd name="connsiteY13" fmla="*/ 1168063 h 1287218"/>
              <a:gd name="connsiteX14" fmla="*/ 1639448 w 1992352"/>
              <a:gd name="connsiteY14" fmla="*/ 1098688 h 1287218"/>
              <a:gd name="connsiteX15" fmla="*/ 1688605 w 1992352"/>
              <a:gd name="connsiteY15" fmla="*/ 1085292 h 1287218"/>
              <a:gd name="connsiteX16" fmla="*/ 1749514 w 1992352"/>
              <a:gd name="connsiteY16" fmla="*/ 1044349 h 1287218"/>
              <a:gd name="connsiteX17" fmla="*/ 1807138 w 1992352"/>
              <a:gd name="connsiteY17" fmla="*/ 1017559 h 1287218"/>
              <a:gd name="connsiteX18" fmla="*/ 1834181 w 1992352"/>
              <a:gd name="connsiteY18" fmla="*/ 990389 h 1287218"/>
              <a:gd name="connsiteX19" fmla="*/ 1917205 w 1992352"/>
              <a:gd name="connsiteY19" fmla="*/ 1000625 h 1287218"/>
              <a:gd name="connsiteX20" fmla="*/ 1976472 w 1992352"/>
              <a:gd name="connsiteY20" fmla="*/ 1000625 h 1287218"/>
              <a:gd name="connsiteX21" fmla="*/ 1979505 w 1992352"/>
              <a:gd name="connsiteY21" fmla="*/ 926195 h 1287218"/>
              <a:gd name="connsiteX22" fmla="*/ 1984938 w 1992352"/>
              <a:gd name="connsiteY22" fmla="*/ 831292 h 1287218"/>
              <a:gd name="connsiteX23" fmla="*/ 1866405 w 1992352"/>
              <a:gd name="connsiteY23" fmla="*/ 848225 h 1287218"/>
              <a:gd name="connsiteX24" fmla="*/ 1815605 w 1992352"/>
              <a:gd name="connsiteY24" fmla="*/ 772025 h 1287218"/>
              <a:gd name="connsiteX25" fmla="*/ 1815605 w 1992352"/>
              <a:gd name="connsiteY25" fmla="*/ 670425 h 1287218"/>
              <a:gd name="connsiteX26" fmla="*/ 1730938 w 1992352"/>
              <a:gd name="connsiteY26" fmla="*/ 585759 h 1287218"/>
              <a:gd name="connsiteX27" fmla="*/ 1646272 w 1992352"/>
              <a:gd name="connsiteY27" fmla="*/ 509559 h 1287218"/>
              <a:gd name="connsiteX28" fmla="*/ 1493872 w 1992352"/>
              <a:gd name="connsiteY28" fmla="*/ 484159 h 1287218"/>
              <a:gd name="connsiteX29" fmla="*/ 1392272 w 1992352"/>
              <a:gd name="connsiteY29" fmla="*/ 501092 h 1287218"/>
              <a:gd name="connsiteX30" fmla="*/ 1307605 w 1992352"/>
              <a:gd name="connsiteY30" fmla="*/ 441825 h 1287218"/>
              <a:gd name="connsiteX31" fmla="*/ 1214472 w 1992352"/>
              <a:gd name="connsiteY31" fmla="*/ 458759 h 1287218"/>
              <a:gd name="connsiteX32" fmla="*/ 1138272 w 1992352"/>
              <a:gd name="connsiteY32" fmla="*/ 484159 h 1287218"/>
              <a:gd name="connsiteX33" fmla="*/ 1146738 w 1992352"/>
              <a:gd name="connsiteY33" fmla="*/ 357159 h 1287218"/>
              <a:gd name="connsiteX34" fmla="*/ 1036672 w 1992352"/>
              <a:gd name="connsiteY34" fmla="*/ 340225 h 1287218"/>
              <a:gd name="connsiteX35" fmla="*/ 968938 w 1992352"/>
              <a:gd name="connsiteY35" fmla="*/ 238625 h 1287218"/>
              <a:gd name="connsiteX36" fmla="*/ 858872 w 1992352"/>
              <a:gd name="connsiteY36" fmla="*/ 196292 h 1287218"/>
              <a:gd name="connsiteX37" fmla="*/ 867338 w 1992352"/>
              <a:gd name="connsiteY37" fmla="*/ 128559 h 1287218"/>
              <a:gd name="connsiteX38" fmla="*/ 791138 w 1992352"/>
              <a:gd name="connsiteY38" fmla="*/ 77759 h 1287218"/>
              <a:gd name="connsiteX39" fmla="*/ 774205 w 1992352"/>
              <a:gd name="connsiteY39" fmla="*/ 18492 h 1287218"/>
              <a:gd name="connsiteX40" fmla="*/ 689538 w 1992352"/>
              <a:gd name="connsiteY40" fmla="*/ 18492 h 1287218"/>
              <a:gd name="connsiteX41" fmla="*/ 571005 w 1992352"/>
              <a:gd name="connsiteY41" fmla="*/ 10025 h 1287218"/>
              <a:gd name="connsiteX42" fmla="*/ 427072 w 1992352"/>
              <a:gd name="connsiteY42" fmla="*/ 1559 h 1287218"/>
              <a:gd name="connsiteX43" fmla="*/ 317005 w 1992352"/>
              <a:gd name="connsiteY43" fmla="*/ 43892 h 1287218"/>
              <a:gd name="connsiteX44" fmla="*/ 249272 w 1992352"/>
              <a:gd name="connsiteY44" fmla="*/ 69292 h 1287218"/>
              <a:gd name="connsiteX45" fmla="*/ 140721 w 1992352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815605 w 1984366"/>
              <a:gd name="connsiteY24" fmla="*/ 772025 h 1287218"/>
              <a:gd name="connsiteX25" fmla="*/ 1815605 w 1984366"/>
              <a:gd name="connsiteY25" fmla="*/ 670425 h 1287218"/>
              <a:gd name="connsiteX26" fmla="*/ 1730938 w 1984366"/>
              <a:gd name="connsiteY26" fmla="*/ 585759 h 1287218"/>
              <a:gd name="connsiteX27" fmla="*/ 1646272 w 1984366"/>
              <a:gd name="connsiteY27" fmla="*/ 509559 h 1287218"/>
              <a:gd name="connsiteX28" fmla="*/ 1493872 w 1984366"/>
              <a:gd name="connsiteY28" fmla="*/ 484159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38272 w 1984366"/>
              <a:gd name="connsiteY32" fmla="*/ 484159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815605 w 1984366"/>
              <a:gd name="connsiteY25" fmla="*/ 670425 h 1287218"/>
              <a:gd name="connsiteX26" fmla="*/ 1730938 w 1984366"/>
              <a:gd name="connsiteY26" fmla="*/ 585759 h 1287218"/>
              <a:gd name="connsiteX27" fmla="*/ 1646272 w 1984366"/>
              <a:gd name="connsiteY27" fmla="*/ 509559 h 1287218"/>
              <a:gd name="connsiteX28" fmla="*/ 1493872 w 1984366"/>
              <a:gd name="connsiteY28" fmla="*/ 484159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38272 w 1984366"/>
              <a:gd name="connsiteY32" fmla="*/ 484159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30938 w 1984366"/>
              <a:gd name="connsiteY26" fmla="*/ 585759 h 1287218"/>
              <a:gd name="connsiteX27" fmla="*/ 1646272 w 1984366"/>
              <a:gd name="connsiteY27" fmla="*/ 509559 h 1287218"/>
              <a:gd name="connsiteX28" fmla="*/ 1493872 w 1984366"/>
              <a:gd name="connsiteY28" fmla="*/ 484159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38272 w 1984366"/>
              <a:gd name="connsiteY32" fmla="*/ 484159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484159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38272 w 1984366"/>
              <a:gd name="connsiteY32" fmla="*/ 484159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38272 w 1984366"/>
              <a:gd name="connsiteY32" fmla="*/ 484159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3938 w 1984366"/>
              <a:gd name="connsiteY4" fmla="*/ 1144559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62156 w 1984366"/>
              <a:gd name="connsiteY32" fmla="*/ 432980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299818 w 1984366"/>
              <a:gd name="connsiteY4" fmla="*/ 1028553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62156 w 1984366"/>
              <a:gd name="connsiteY32" fmla="*/ 432980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299818 w 1984366"/>
              <a:gd name="connsiteY4" fmla="*/ 1028553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62156 w 1984366"/>
              <a:gd name="connsiteY32" fmla="*/ 432980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299818 w 1984366"/>
              <a:gd name="connsiteY4" fmla="*/ 1028553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62156 w 1984366"/>
              <a:gd name="connsiteY32" fmla="*/ 432980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0721 w 1984366"/>
              <a:gd name="connsiteY0" fmla="*/ 41238 h 1287218"/>
              <a:gd name="connsiteX1" fmla="*/ 36468 w 1984366"/>
              <a:gd name="connsiteY1" fmla="*/ 288162 h 1287218"/>
              <a:gd name="connsiteX2" fmla="*/ 3738 w 1984366"/>
              <a:gd name="connsiteY2" fmla="*/ 602692 h 1287218"/>
              <a:gd name="connsiteX3" fmla="*/ 113805 w 1984366"/>
              <a:gd name="connsiteY3" fmla="*/ 907492 h 1287218"/>
              <a:gd name="connsiteX4" fmla="*/ 330526 w 1984366"/>
              <a:gd name="connsiteY4" fmla="*/ 933018 h 1287218"/>
              <a:gd name="connsiteX5" fmla="*/ 599690 w 1984366"/>
              <a:gd name="connsiteY5" fmla="*/ 1149361 h 1287218"/>
              <a:gd name="connsiteX6" fmla="*/ 750449 w 1984366"/>
              <a:gd name="connsiteY6" fmla="*/ 934281 h 1287218"/>
              <a:gd name="connsiteX7" fmla="*/ 930143 w 1984366"/>
              <a:gd name="connsiteY7" fmla="*/ 922656 h 1287218"/>
              <a:gd name="connsiteX8" fmla="*/ 1114767 w 1984366"/>
              <a:gd name="connsiteY8" fmla="*/ 1014147 h 1287218"/>
              <a:gd name="connsiteX9" fmla="*/ 1199308 w 1984366"/>
              <a:gd name="connsiteY9" fmla="*/ 1035757 h 1287218"/>
              <a:gd name="connsiteX10" fmla="*/ 1256805 w 1984366"/>
              <a:gd name="connsiteY10" fmla="*/ 1254625 h 1287218"/>
              <a:gd name="connsiteX11" fmla="*/ 1383805 w 1984366"/>
              <a:gd name="connsiteY11" fmla="*/ 1280025 h 1287218"/>
              <a:gd name="connsiteX12" fmla="*/ 1461521 w 1984366"/>
              <a:gd name="connsiteY12" fmla="*/ 1193464 h 1287218"/>
              <a:gd name="connsiteX13" fmla="*/ 1564890 w 1984366"/>
              <a:gd name="connsiteY13" fmla="*/ 1168063 h 1287218"/>
              <a:gd name="connsiteX14" fmla="*/ 1639448 w 1984366"/>
              <a:gd name="connsiteY14" fmla="*/ 1098688 h 1287218"/>
              <a:gd name="connsiteX15" fmla="*/ 1688605 w 1984366"/>
              <a:gd name="connsiteY15" fmla="*/ 1085292 h 1287218"/>
              <a:gd name="connsiteX16" fmla="*/ 1749514 w 1984366"/>
              <a:gd name="connsiteY16" fmla="*/ 1044349 h 1287218"/>
              <a:gd name="connsiteX17" fmla="*/ 1807138 w 1984366"/>
              <a:gd name="connsiteY17" fmla="*/ 1017559 h 1287218"/>
              <a:gd name="connsiteX18" fmla="*/ 1834181 w 1984366"/>
              <a:gd name="connsiteY18" fmla="*/ 990389 h 1287218"/>
              <a:gd name="connsiteX19" fmla="*/ 1917205 w 1984366"/>
              <a:gd name="connsiteY19" fmla="*/ 1000625 h 1287218"/>
              <a:gd name="connsiteX20" fmla="*/ 1976472 w 1984366"/>
              <a:gd name="connsiteY20" fmla="*/ 1000625 h 1287218"/>
              <a:gd name="connsiteX21" fmla="*/ 1979505 w 1984366"/>
              <a:gd name="connsiteY21" fmla="*/ 926195 h 1287218"/>
              <a:gd name="connsiteX22" fmla="*/ 1937171 w 1984366"/>
              <a:gd name="connsiteY22" fmla="*/ 858588 h 1287218"/>
              <a:gd name="connsiteX23" fmla="*/ 1866405 w 1984366"/>
              <a:gd name="connsiteY23" fmla="*/ 848225 h 1287218"/>
              <a:gd name="connsiteX24" fmla="*/ 1798545 w 1984366"/>
              <a:gd name="connsiteY24" fmla="*/ 772025 h 1287218"/>
              <a:gd name="connsiteX25" fmla="*/ 1798545 w 1984366"/>
              <a:gd name="connsiteY25" fmla="*/ 667013 h 1287218"/>
              <a:gd name="connsiteX26" fmla="*/ 1710467 w 1984366"/>
              <a:gd name="connsiteY26" fmla="*/ 633526 h 1287218"/>
              <a:gd name="connsiteX27" fmla="*/ 1646272 w 1984366"/>
              <a:gd name="connsiteY27" fmla="*/ 509559 h 1287218"/>
              <a:gd name="connsiteX28" fmla="*/ 1493872 w 1984366"/>
              <a:gd name="connsiteY28" fmla="*/ 508043 h 1287218"/>
              <a:gd name="connsiteX29" fmla="*/ 1392272 w 1984366"/>
              <a:gd name="connsiteY29" fmla="*/ 501092 h 1287218"/>
              <a:gd name="connsiteX30" fmla="*/ 1307605 w 1984366"/>
              <a:gd name="connsiteY30" fmla="*/ 441825 h 1287218"/>
              <a:gd name="connsiteX31" fmla="*/ 1214472 w 1984366"/>
              <a:gd name="connsiteY31" fmla="*/ 458759 h 1287218"/>
              <a:gd name="connsiteX32" fmla="*/ 1162156 w 1984366"/>
              <a:gd name="connsiteY32" fmla="*/ 432980 h 1287218"/>
              <a:gd name="connsiteX33" fmla="*/ 1146738 w 1984366"/>
              <a:gd name="connsiteY33" fmla="*/ 357159 h 1287218"/>
              <a:gd name="connsiteX34" fmla="*/ 1036672 w 1984366"/>
              <a:gd name="connsiteY34" fmla="*/ 340225 h 1287218"/>
              <a:gd name="connsiteX35" fmla="*/ 968938 w 1984366"/>
              <a:gd name="connsiteY35" fmla="*/ 238625 h 1287218"/>
              <a:gd name="connsiteX36" fmla="*/ 858872 w 1984366"/>
              <a:gd name="connsiteY36" fmla="*/ 196292 h 1287218"/>
              <a:gd name="connsiteX37" fmla="*/ 867338 w 1984366"/>
              <a:gd name="connsiteY37" fmla="*/ 128559 h 1287218"/>
              <a:gd name="connsiteX38" fmla="*/ 791138 w 1984366"/>
              <a:gd name="connsiteY38" fmla="*/ 77759 h 1287218"/>
              <a:gd name="connsiteX39" fmla="*/ 774205 w 1984366"/>
              <a:gd name="connsiteY39" fmla="*/ 18492 h 1287218"/>
              <a:gd name="connsiteX40" fmla="*/ 689538 w 1984366"/>
              <a:gd name="connsiteY40" fmla="*/ 18492 h 1287218"/>
              <a:gd name="connsiteX41" fmla="*/ 571005 w 1984366"/>
              <a:gd name="connsiteY41" fmla="*/ 10025 h 1287218"/>
              <a:gd name="connsiteX42" fmla="*/ 427072 w 1984366"/>
              <a:gd name="connsiteY42" fmla="*/ 1559 h 1287218"/>
              <a:gd name="connsiteX43" fmla="*/ 317005 w 1984366"/>
              <a:gd name="connsiteY43" fmla="*/ 43892 h 1287218"/>
              <a:gd name="connsiteX44" fmla="*/ 249272 w 1984366"/>
              <a:gd name="connsiteY44" fmla="*/ 69292 h 1287218"/>
              <a:gd name="connsiteX45" fmla="*/ 140721 w 1984366"/>
              <a:gd name="connsiteY45" fmla="*/ 41238 h 1287218"/>
              <a:gd name="connsiteX0" fmla="*/ 141607 w 1985252"/>
              <a:gd name="connsiteY0" fmla="*/ 41238 h 1287218"/>
              <a:gd name="connsiteX1" fmla="*/ 37354 w 1985252"/>
              <a:gd name="connsiteY1" fmla="*/ 288162 h 1287218"/>
              <a:gd name="connsiteX2" fmla="*/ 4624 w 1985252"/>
              <a:gd name="connsiteY2" fmla="*/ 602692 h 1287218"/>
              <a:gd name="connsiteX3" fmla="*/ 128339 w 1985252"/>
              <a:gd name="connsiteY3" fmla="*/ 859725 h 1287218"/>
              <a:gd name="connsiteX4" fmla="*/ 331412 w 1985252"/>
              <a:gd name="connsiteY4" fmla="*/ 933018 h 1287218"/>
              <a:gd name="connsiteX5" fmla="*/ 600576 w 1985252"/>
              <a:gd name="connsiteY5" fmla="*/ 1149361 h 1287218"/>
              <a:gd name="connsiteX6" fmla="*/ 751335 w 1985252"/>
              <a:gd name="connsiteY6" fmla="*/ 934281 h 1287218"/>
              <a:gd name="connsiteX7" fmla="*/ 931029 w 1985252"/>
              <a:gd name="connsiteY7" fmla="*/ 922656 h 1287218"/>
              <a:gd name="connsiteX8" fmla="*/ 1115653 w 1985252"/>
              <a:gd name="connsiteY8" fmla="*/ 1014147 h 1287218"/>
              <a:gd name="connsiteX9" fmla="*/ 1200194 w 1985252"/>
              <a:gd name="connsiteY9" fmla="*/ 1035757 h 1287218"/>
              <a:gd name="connsiteX10" fmla="*/ 1257691 w 1985252"/>
              <a:gd name="connsiteY10" fmla="*/ 1254625 h 1287218"/>
              <a:gd name="connsiteX11" fmla="*/ 1384691 w 1985252"/>
              <a:gd name="connsiteY11" fmla="*/ 1280025 h 1287218"/>
              <a:gd name="connsiteX12" fmla="*/ 1462407 w 1985252"/>
              <a:gd name="connsiteY12" fmla="*/ 1193464 h 1287218"/>
              <a:gd name="connsiteX13" fmla="*/ 1565776 w 1985252"/>
              <a:gd name="connsiteY13" fmla="*/ 1168063 h 1287218"/>
              <a:gd name="connsiteX14" fmla="*/ 1640334 w 1985252"/>
              <a:gd name="connsiteY14" fmla="*/ 1098688 h 1287218"/>
              <a:gd name="connsiteX15" fmla="*/ 1689491 w 1985252"/>
              <a:gd name="connsiteY15" fmla="*/ 1085292 h 1287218"/>
              <a:gd name="connsiteX16" fmla="*/ 1750400 w 1985252"/>
              <a:gd name="connsiteY16" fmla="*/ 1044349 h 1287218"/>
              <a:gd name="connsiteX17" fmla="*/ 1808024 w 1985252"/>
              <a:gd name="connsiteY17" fmla="*/ 1017559 h 1287218"/>
              <a:gd name="connsiteX18" fmla="*/ 1835067 w 1985252"/>
              <a:gd name="connsiteY18" fmla="*/ 990389 h 1287218"/>
              <a:gd name="connsiteX19" fmla="*/ 1918091 w 1985252"/>
              <a:gd name="connsiteY19" fmla="*/ 1000625 h 1287218"/>
              <a:gd name="connsiteX20" fmla="*/ 1977358 w 1985252"/>
              <a:gd name="connsiteY20" fmla="*/ 1000625 h 1287218"/>
              <a:gd name="connsiteX21" fmla="*/ 1980391 w 1985252"/>
              <a:gd name="connsiteY21" fmla="*/ 926195 h 1287218"/>
              <a:gd name="connsiteX22" fmla="*/ 1938057 w 1985252"/>
              <a:gd name="connsiteY22" fmla="*/ 858588 h 1287218"/>
              <a:gd name="connsiteX23" fmla="*/ 1867291 w 1985252"/>
              <a:gd name="connsiteY23" fmla="*/ 848225 h 1287218"/>
              <a:gd name="connsiteX24" fmla="*/ 1799431 w 1985252"/>
              <a:gd name="connsiteY24" fmla="*/ 772025 h 1287218"/>
              <a:gd name="connsiteX25" fmla="*/ 1799431 w 1985252"/>
              <a:gd name="connsiteY25" fmla="*/ 667013 h 1287218"/>
              <a:gd name="connsiteX26" fmla="*/ 1711353 w 1985252"/>
              <a:gd name="connsiteY26" fmla="*/ 633526 h 1287218"/>
              <a:gd name="connsiteX27" fmla="*/ 1647158 w 1985252"/>
              <a:gd name="connsiteY27" fmla="*/ 509559 h 1287218"/>
              <a:gd name="connsiteX28" fmla="*/ 1494758 w 1985252"/>
              <a:gd name="connsiteY28" fmla="*/ 508043 h 1287218"/>
              <a:gd name="connsiteX29" fmla="*/ 1393158 w 1985252"/>
              <a:gd name="connsiteY29" fmla="*/ 501092 h 1287218"/>
              <a:gd name="connsiteX30" fmla="*/ 1308491 w 1985252"/>
              <a:gd name="connsiteY30" fmla="*/ 441825 h 1287218"/>
              <a:gd name="connsiteX31" fmla="*/ 1215358 w 1985252"/>
              <a:gd name="connsiteY31" fmla="*/ 458759 h 1287218"/>
              <a:gd name="connsiteX32" fmla="*/ 1163042 w 1985252"/>
              <a:gd name="connsiteY32" fmla="*/ 432980 h 1287218"/>
              <a:gd name="connsiteX33" fmla="*/ 1147624 w 1985252"/>
              <a:gd name="connsiteY33" fmla="*/ 357159 h 1287218"/>
              <a:gd name="connsiteX34" fmla="*/ 1037558 w 1985252"/>
              <a:gd name="connsiteY34" fmla="*/ 340225 h 1287218"/>
              <a:gd name="connsiteX35" fmla="*/ 969824 w 1985252"/>
              <a:gd name="connsiteY35" fmla="*/ 238625 h 1287218"/>
              <a:gd name="connsiteX36" fmla="*/ 859758 w 1985252"/>
              <a:gd name="connsiteY36" fmla="*/ 196292 h 1287218"/>
              <a:gd name="connsiteX37" fmla="*/ 868224 w 1985252"/>
              <a:gd name="connsiteY37" fmla="*/ 128559 h 1287218"/>
              <a:gd name="connsiteX38" fmla="*/ 792024 w 1985252"/>
              <a:gd name="connsiteY38" fmla="*/ 77759 h 1287218"/>
              <a:gd name="connsiteX39" fmla="*/ 775091 w 1985252"/>
              <a:gd name="connsiteY39" fmla="*/ 18492 h 1287218"/>
              <a:gd name="connsiteX40" fmla="*/ 690424 w 1985252"/>
              <a:gd name="connsiteY40" fmla="*/ 18492 h 1287218"/>
              <a:gd name="connsiteX41" fmla="*/ 571891 w 1985252"/>
              <a:gd name="connsiteY41" fmla="*/ 10025 h 1287218"/>
              <a:gd name="connsiteX42" fmla="*/ 427958 w 1985252"/>
              <a:gd name="connsiteY42" fmla="*/ 1559 h 1287218"/>
              <a:gd name="connsiteX43" fmla="*/ 317891 w 1985252"/>
              <a:gd name="connsiteY43" fmla="*/ 43892 h 1287218"/>
              <a:gd name="connsiteX44" fmla="*/ 250158 w 1985252"/>
              <a:gd name="connsiteY44" fmla="*/ 69292 h 1287218"/>
              <a:gd name="connsiteX45" fmla="*/ 141607 w 1985252"/>
              <a:gd name="connsiteY45" fmla="*/ 41238 h 1287218"/>
              <a:gd name="connsiteX0" fmla="*/ 141607 w 1985252"/>
              <a:gd name="connsiteY0" fmla="*/ 41238 h 1287218"/>
              <a:gd name="connsiteX1" fmla="*/ 37354 w 1985252"/>
              <a:gd name="connsiteY1" fmla="*/ 288162 h 1287218"/>
              <a:gd name="connsiteX2" fmla="*/ 4624 w 1985252"/>
              <a:gd name="connsiteY2" fmla="*/ 602692 h 1287218"/>
              <a:gd name="connsiteX3" fmla="*/ 128339 w 1985252"/>
              <a:gd name="connsiteY3" fmla="*/ 859725 h 1287218"/>
              <a:gd name="connsiteX4" fmla="*/ 331412 w 1985252"/>
              <a:gd name="connsiteY4" fmla="*/ 933018 h 1287218"/>
              <a:gd name="connsiteX5" fmla="*/ 600576 w 1985252"/>
              <a:gd name="connsiteY5" fmla="*/ 1149361 h 1287218"/>
              <a:gd name="connsiteX6" fmla="*/ 751335 w 1985252"/>
              <a:gd name="connsiteY6" fmla="*/ 934281 h 1287218"/>
              <a:gd name="connsiteX7" fmla="*/ 931029 w 1985252"/>
              <a:gd name="connsiteY7" fmla="*/ 922656 h 1287218"/>
              <a:gd name="connsiteX8" fmla="*/ 1115653 w 1985252"/>
              <a:gd name="connsiteY8" fmla="*/ 1014147 h 1287218"/>
              <a:gd name="connsiteX9" fmla="*/ 1200194 w 1985252"/>
              <a:gd name="connsiteY9" fmla="*/ 1035757 h 1287218"/>
              <a:gd name="connsiteX10" fmla="*/ 1257691 w 1985252"/>
              <a:gd name="connsiteY10" fmla="*/ 1254625 h 1287218"/>
              <a:gd name="connsiteX11" fmla="*/ 1384691 w 1985252"/>
              <a:gd name="connsiteY11" fmla="*/ 1280025 h 1287218"/>
              <a:gd name="connsiteX12" fmla="*/ 1462407 w 1985252"/>
              <a:gd name="connsiteY12" fmla="*/ 1193464 h 1287218"/>
              <a:gd name="connsiteX13" fmla="*/ 1565776 w 1985252"/>
              <a:gd name="connsiteY13" fmla="*/ 1168063 h 1287218"/>
              <a:gd name="connsiteX14" fmla="*/ 1640334 w 1985252"/>
              <a:gd name="connsiteY14" fmla="*/ 1098688 h 1287218"/>
              <a:gd name="connsiteX15" fmla="*/ 1689491 w 1985252"/>
              <a:gd name="connsiteY15" fmla="*/ 1085292 h 1287218"/>
              <a:gd name="connsiteX16" fmla="*/ 1750400 w 1985252"/>
              <a:gd name="connsiteY16" fmla="*/ 1044349 h 1287218"/>
              <a:gd name="connsiteX17" fmla="*/ 1808024 w 1985252"/>
              <a:gd name="connsiteY17" fmla="*/ 1017559 h 1287218"/>
              <a:gd name="connsiteX18" fmla="*/ 1835067 w 1985252"/>
              <a:gd name="connsiteY18" fmla="*/ 990389 h 1287218"/>
              <a:gd name="connsiteX19" fmla="*/ 1918091 w 1985252"/>
              <a:gd name="connsiteY19" fmla="*/ 1000625 h 1287218"/>
              <a:gd name="connsiteX20" fmla="*/ 1977358 w 1985252"/>
              <a:gd name="connsiteY20" fmla="*/ 1000625 h 1287218"/>
              <a:gd name="connsiteX21" fmla="*/ 1980391 w 1985252"/>
              <a:gd name="connsiteY21" fmla="*/ 926195 h 1287218"/>
              <a:gd name="connsiteX22" fmla="*/ 1938057 w 1985252"/>
              <a:gd name="connsiteY22" fmla="*/ 858588 h 1287218"/>
              <a:gd name="connsiteX23" fmla="*/ 1867291 w 1985252"/>
              <a:gd name="connsiteY23" fmla="*/ 848225 h 1287218"/>
              <a:gd name="connsiteX24" fmla="*/ 1799431 w 1985252"/>
              <a:gd name="connsiteY24" fmla="*/ 772025 h 1287218"/>
              <a:gd name="connsiteX25" fmla="*/ 1799431 w 1985252"/>
              <a:gd name="connsiteY25" fmla="*/ 667013 h 1287218"/>
              <a:gd name="connsiteX26" fmla="*/ 1711353 w 1985252"/>
              <a:gd name="connsiteY26" fmla="*/ 633526 h 1287218"/>
              <a:gd name="connsiteX27" fmla="*/ 1647158 w 1985252"/>
              <a:gd name="connsiteY27" fmla="*/ 509559 h 1287218"/>
              <a:gd name="connsiteX28" fmla="*/ 1494758 w 1985252"/>
              <a:gd name="connsiteY28" fmla="*/ 508043 h 1287218"/>
              <a:gd name="connsiteX29" fmla="*/ 1393158 w 1985252"/>
              <a:gd name="connsiteY29" fmla="*/ 501092 h 1287218"/>
              <a:gd name="connsiteX30" fmla="*/ 1308491 w 1985252"/>
              <a:gd name="connsiteY30" fmla="*/ 441825 h 1287218"/>
              <a:gd name="connsiteX31" fmla="*/ 1215358 w 1985252"/>
              <a:gd name="connsiteY31" fmla="*/ 458759 h 1287218"/>
              <a:gd name="connsiteX32" fmla="*/ 1163042 w 1985252"/>
              <a:gd name="connsiteY32" fmla="*/ 432980 h 1287218"/>
              <a:gd name="connsiteX33" fmla="*/ 1147624 w 1985252"/>
              <a:gd name="connsiteY33" fmla="*/ 357159 h 1287218"/>
              <a:gd name="connsiteX34" fmla="*/ 1037558 w 1985252"/>
              <a:gd name="connsiteY34" fmla="*/ 340225 h 1287218"/>
              <a:gd name="connsiteX35" fmla="*/ 969824 w 1985252"/>
              <a:gd name="connsiteY35" fmla="*/ 238625 h 1287218"/>
              <a:gd name="connsiteX36" fmla="*/ 859758 w 1985252"/>
              <a:gd name="connsiteY36" fmla="*/ 196292 h 1287218"/>
              <a:gd name="connsiteX37" fmla="*/ 868224 w 1985252"/>
              <a:gd name="connsiteY37" fmla="*/ 128559 h 1287218"/>
              <a:gd name="connsiteX38" fmla="*/ 792024 w 1985252"/>
              <a:gd name="connsiteY38" fmla="*/ 77759 h 1287218"/>
              <a:gd name="connsiteX39" fmla="*/ 775091 w 1985252"/>
              <a:gd name="connsiteY39" fmla="*/ 18492 h 1287218"/>
              <a:gd name="connsiteX40" fmla="*/ 690424 w 1985252"/>
              <a:gd name="connsiteY40" fmla="*/ 18492 h 1287218"/>
              <a:gd name="connsiteX41" fmla="*/ 571891 w 1985252"/>
              <a:gd name="connsiteY41" fmla="*/ 10025 h 1287218"/>
              <a:gd name="connsiteX42" fmla="*/ 427958 w 1985252"/>
              <a:gd name="connsiteY42" fmla="*/ 1559 h 1287218"/>
              <a:gd name="connsiteX43" fmla="*/ 317891 w 1985252"/>
              <a:gd name="connsiteY43" fmla="*/ 43892 h 1287218"/>
              <a:gd name="connsiteX44" fmla="*/ 250158 w 1985252"/>
              <a:gd name="connsiteY44" fmla="*/ 69292 h 1287218"/>
              <a:gd name="connsiteX45" fmla="*/ 141607 w 1985252"/>
              <a:gd name="connsiteY45" fmla="*/ 41238 h 1287218"/>
              <a:gd name="connsiteX0" fmla="*/ 137539 w 1981184"/>
              <a:gd name="connsiteY0" fmla="*/ 41238 h 1287218"/>
              <a:gd name="connsiteX1" fmla="*/ 81053 w 1981184"/>
              <a:gd name="connsiteY1" fmla="*/ 288162 h 1287218"/>
              <a:gd name="connsiteX2" fmla="*/ 556 w 1981184"/>
              <a:gd name="connsiteY2" fmla="*/ 602692 h 1287218"/>
              <a:gd name="connsiteX3" fmla="*/ 124271 w 1981184"/>
              <a:gd name="connsiteY3" fmla="*/ 859725 h 1287218"/>
              <a:gd name="connsiteX4" fmla="*/ 327344 w 1981184"/>
              <a:gd name="connsiteY4" fmla="*/ 933018 h 1287218"/>
              <a:gd name="connsiteX5" fmla="*/ 596508 w 1981184"/>
              <a:gd name="connsiteY5" fmla="*/ 1149361 h 1287218"/>
              <a:gd name="connsiteX6" fmla="*/ 747267 w 1981184"/>
              <a:gd name="connsiteY6" fmla="*/ 934281 h 1287218"/>
              <a:gd name="connsiteX7" fmla="*/ 926961 w 1981184"/>
              <a:gd name="connsiteY7" fmla="*/ 922656 h 1287218"/>
              <a:gd name="connsiteX8" fmla="*/ 1111585 w 1981184"/>
              <a:gd name="connsiteY8" fmla="*/ 1014147 h 1287218"/>
              <a:gd name="connsiteX9" fmla="*/ 1196126 w 1981184"/>
              <a:gd name="connsiteY9" fmla="*/ 1035757 h 1287218"/>
              <a:gd name="connsiteX10" fmla="*/ 1253623 w 1981184"/>
              <a:gd name="connsiteY10" fmla="*/ 1254625 h 1287218"/>
              <a:gd name="connsiteX11" fmla="*/ 1380623 w 1981184"/>
              <a:gd name="connsiteY11" fmla="*/ 1280025 h 1287218"/>
              <a:gd name="connsiteX12" fmla="*/ 1458339 w 1981184"/>
              <a:gd name="connsiteY12" fmla="*/ 1193464 h 1287218"/>
              <a:gd name="connsiteX13" fmla="*/ 1561708 w 1981184"/>
              <a:gd name="connsiteY13" fmla="*/ 1168063 h 1287218"/>
              <a:gd name="connsiteX14" fmla="*/ 1636266 w 1981184"/>
              <a:gd name="connsiteY14" fmla="*/ 1098688 h 1287218"/>
              <a:gd name="connsiteX15" fmla="*/ 1685423 w 1981184"/>
              <a:gd name="connsiteY15" fmla="*/ 1085292 h 1287218"/>
              <a:gd name="connsiteX16" fmla="*/ 1746332 w 1981184"/>
              <a:gd name="connsiteY16" fmla="*/ 1044349 h 1287218"/>
              <a:gd name="connsiteX17" fmla="*/ 1803956 w 1981184"/>
              <a:gd name="connsiteY17" fmla="*/ 1017559 h 1287218"/>
              <a:gd name="connsiteX18" fmla="*/ 1830999 w 1981184"/>
              <a:gd name="connsiteY18" fmla="*/ 990389 h 1287218"/>
              <a:gd name="connsiteX19" fmla="*/ 1914023 w 1981184"/>
              <a:gd name="connsiteY19" fmla="*/ 1000625 h 1287218"/>
              <a:gd name="connsiteX20" fmla="*/ 1973290 w 1981184"/>
              <a:gd name="connsiteY20" fmla="*/ 1000625 h 1287218"/>
              <a:gd name="connsiteX21" fmla="*/ 1976323 w 1981184"/>
              <a:gd name="connsiteY21" fmla="*/ 926195 h 1287218"/>
              <a:gd name="connsiteX22" fmla="*/ 1933989 w 1981184"/>
              <a:gd name="connsiteY22" fmla="*/ 858588 h 1287218"/>
              <a:gd name="connsiteX23" fmla="*/ 1863223 w 1981184"/>
              <a:gd name="connsiteY23" fmla="*/ 848225 h 1287218"/>
              <a:gd name="connsiteX24" fmla="*/ 1795363 w 1981184"/>
              <a:gd name="connsiteY24" fmla="*/ 772025 h 1287218"/>
              <a:gd name="connsiteX25" fmla="*/ 1795363 w 1981184"/>
              <a:gd name="connsiteY25" fmla="*/ 667013 h 1287218"/>
              <a:gd name="connsiteX26" fmla="*/ 1707285 w 1981184"/>
              <a:gd name="connsiteY26" fmla="*/ 633526 h 1287218"/>
              <a:gd name="connsiteX27" fmla="*/ 1643090 w 1981184"/>
              <a:gd name="connsiteY27" fmla="*/ 509559 h 1287218"/>
              <a:gd name="connsiteX28" fmla="*/ 1490690 w 1981184"/>
              <a:gd name="connsiteY28" fmla="*/ 508043 h 1287218"/>
              <a:gd name="connsiteX29" fmla="*/ 1389090 w 1981184"/>
              <a:gd name="connsiteY29" fmla="*/ 501092 h 1287218"/>
              <a:gd name="connsiteX30" fmla="*/ 1304423 w 1981184"/>
              <a:gd name="connsiteY30" fmla="*/ 441825 h 1287218"/>
              <a:gd name="connsiteX31" fmla="*/ 1211290 w 1981184"/>
              <a:gd name="connsiteY31" fmla="*/ 458759 h 1287218"/>
              <a:gd name="connsiteX32" fmla="*/ 1158974 w 1981184"/>
              <a:gd name="connsiteY32" fmla="*/ 432980 h 1287218"/>
              <a:gd name="connsiteX33" fmla="*/ 1143556 w 1981184"/>
              <a:gd name="connsiteY33" fmla="*/ 357159 h 1287218"/>
              <a:gd name="connsiteX34" fmla="*/ 1033490 w 1981184"/>
              <a:gd name="connsiteY34" fmla="*/ 340225 h 1287218"/>
              <a:gd name="connsiteX35" fmla="*/ 965756 w 1981184"/>
              <a:gd name="connsiteY35" fmla="*/ 238625 h 1287218"/>
              <a:gd name="connsiteX36" fmla="*/ 855690 w 1981184"/>
              <a:gd name="connsiteY36" fmla="*/ 196292 h 1287218"/>
              <a:gd name="connsiteX37" fmla="*/ 864156 w 1981184"/>
              <a:gd name="connsiteY37" fmla="*/ 128559 h 1287218"/>
              <a:gd name="connsiteX38" fmla="*/ 787956 w 1981184"/>
              <a:gd name="connsiteY38" fmla="*/ 77759 h 1287218"/>
              <a:gd name="connsiteX39" fmla="*/ 771023 w 1981184"/>
              <a:gd name="connsiteY39" fmla="*/ 18492 h 1287218"/>
              <a:gd name="connsiteX40" fmla="*/ 686356 w 1981184"/>
              <a:gd name="connsiteY40" fmla="*/ 18492 h 1287218"/>
              <a:gd name="connsiteX41" fmla="*/ 567823 w 1981184"/>
              <a:gd name="connsiteY41" fmla="*/ 10025 h 1287218"/>
              <a:gd name="connsiteX42" fmla="*/ 423890 w 1981184"/>
              <a:gd name="connsiteY42" fmla="*/ 1559 h 1287218"/>
              <a:gd name="connsiteX43" fmla="*/ 313823 w 1981184"/>
              <a:gd name="connsiteY43" fmla="*/ 43892 h 1287218"/>
              <a:gd name="connsiteX44" fmla="*/ 246090 w 1981184"/>
              <a:gd name="connsiteY44" fmla="*/ 69292 h 1287218"/>
              <a:gd name="connsiteX45" fmla="*/ 137539 w 1981184"/>
              <a:gd name="connsiteY45" fmla="*/ 41238 h 1287218"/>
              <a:gd name="connsiteX0" fmla="*/ 103795 w 1947440"/>
              <a:gd name="connsiteY0" fmla="*/ 41238 h 1287218"/>
              <a:gd name="connsiteX1" fmla="*/ 47309 w 1947440"/>
              <a:gd name="connsiteY1" fmla="*/ 288162 h 1287218"/>
              <a:gd name="connsiteX2" fmla="*/ 931 w 1947440"/>
              <a:gd name="connsiteY2" fmla="*/ 592456 h 1287218"/>
              <a:gd name="connsiteX3" fmla="*/ 90527 w 1947440"/>
              <a:gd name="connsiteY3" fmla="*/ 859725 h 1287218"/>
              <a:gd name="connsiteX4" fmla="*/ 293600 w 1947440"/>
              <a:gd name="connsiteY4" fmla="*/ 933018 h 1287218"/>
              <a:gd name="connsiteX5" fmla="*/ 562764 w 1947440"/>
              <a:gd name="connsiteY5" fmla="*/ 1149361 h 1287218"/>
              <a:gd name="connsiteX6" fmla="*/ 713523 w 1947440"/>
              <a:gd name="connsiteY6" fmla="*/ 934281 h 1287218"/>
              <a:gd name="connsiteX7" fmla="*/ 893217 w 1947440"/>
              <a:gd name="connsiteY7" fmla="*/ 922656 h 1287218"/>
              <a:gd name="connsiteX8" fmla="*/ 1077841 w 1947440"/>
              <a:gd name="connsiteY8" fmla="*/ 1014147 h 1287218"/>
              <a:gd name="connsiteX9" fmla="*/ 1162382 w 1947440"/>
              <a:gd name="connsiteY9" fmla="*/ 1035757 h 1287218"/>
              <a:gd name="connsiteX10" fmla="*/ 1219879 w 1947440"/>
              <a:gd name="connsiteY10" fmla="*/ 1254625 h 1287218"/>
              <a:gd name="connsiteX11" fmla="*/ 1346879 w 1947440"/>
              <a:gd name="connsiteY11" fmla="*/ 1280025 h 1287218"/>
              <a:gd name="connsiteX12" fmla="*/ 1424595 w 1947440"/>
              <a:gd name="connsiteY12" fmla="*/ 1193464 h 1287218"/>
              <a:gd name="connsiteX13" fmla="*/ 1527964 w 1947440"/>
              <a:gd name="connsiteY13" fmla="*/ 1168063 h 1287218"/>
              <a:gd name="connsiteX14" fmla="*/ 1602522 w 1947440"/>
              <a:gd name="connsiteY14" fmla="*/ 1098688 h 1287218"/>
              <a:gd name="connsiteX15" fmla="*/ 1651679 w 1947440"/>
              <a:gd name="connsiteY15" fmla="*/ 1085292 h 1287218"/>
              <a:gd name="connsiteX16" fmla="*/ 1712588 w 1947440"/>
              <a:gd name="connsiteY16" fmla="*/ 1044349 h 1287218"/>
              <a:gd name="connsiteX17" fmla="*/ 1770212 w 1947440"/>
              <a:gd name="connsiteY17" fmla="*/ 1017559 h 1287218"/>
              <a:gd name="connsiteX18" fmla="*/ 1797255 w 1947440"/>
              <a:gd name="connsiteY18" fmla="*/ 990389 h 1287218"/>
              <a:gd name="connsiteX19" fmla="*/ 1880279 w 1947440"/>
              <a:gd name="connsiteY19" fmla="*/ 1000625 h 1287218"/>
              <a:gd name="connsiteX20" fmla="*/ 1939546 w 1947440"/>
              <a:gd name="connsiteY20" fmla="*/ 1000625 h 1287218"/>
              <a:gd name="connsiteX21" fmla="*/ 1942579 w 1947440"/>
              <a:gd name="connsiteY21" fmla="*/ 926195 h 1287218"/>
              <a:gd name="connsiteX22" fmla="*/ 1900245 w 1947440"/>
              <a:gd name="connsiteY22" fmla="*/ 858588 h 1287218"/>
              <a:gd name="connsiteX23" fmla="*/ 1829479 w 1947440"/>
              <a:gd name="connsiteY23" fmla="*/ 848225 h 1287218"/>
              <a:gd name="connsiteX24" fmla="*/ 1761619 w 1947440"/>
              <a:gd name="connsiteY24" fmla="*/ 772025 h 1287218"/>
              <a:gd name="connsiteX25" fmla="*/ 1761619 w 1947440"/>
              <a:gd name="connsiteY25" fmla="*/ 667013 h 1287218"/>
              <a:gd name="connsiteX26" fmla="*/ 1673541 w 1947440"/>
              <a:gd name="connsiteY26" fmla="*/ 633526 h 1287218"/>
              <a:gd name="connsiteX27" fmla="*/ 1609346 w 1947440"/>
              <a:gd name="connsiteY27" fmla="*/ 509559 h 1287218"/>
              <a:gd name="connsiteX28" fmla="*/ 1456946 w 1947440"/>
              <a:gd name="connsiteY28" fmla="*/ 508043 h 1287218"/>
              <a:gd name="connsiteX29" fmla="*/ 1355346 w 1947440"/>
              <a:gd name="connsiteY29" fmla="*/ 501092 h 1287218"/>
              <a:gd name="connsiteX30" fmla="*/ 1270679 w 1947440"/>
              <a:gd name="connsiteY30" fmla="*/ 441825 h 1287218"/>
              <a:gd name="connsiteX31" fmla="*/ 1177546 w 1947440"/>
              <a:gd name="connsiteY31" fmla="*/ 458759 h 1287218"/>
              <a:gd name="connsiteX32" fmla="*/ 1125230 w 1947440"/>
              <a:gd name="connsiteY32" fmla="*/ 432980 h 1287218"/>
              <a:gd name="connsiteX33" fmla="*/ 1109812 w 1947440"/>
              <a:gd name="connsiteY33" fmla="*/ 357159 h 1287218"/>
              <a:gd name="connsiteX34" fmla="*/ 999746 w 1947440"/>
              <a:gd name="connsiteY34" fmla="*/ 340225 h 1287218"/>
              <a:gd name="connsiteX35" fmla="*/ 932012 w 1947440"/>
              <a:gd name="connsiteY35" fmla="*/ 238625 h 1287218"/>
              <a:gd name="connsiteX36" fmla="*/ 821946 w 1947440"/>
              <a:gd name="connsiteY36" fmla="*/ 196292 h 1287218"/>
              <a:gd name="connsiteX37" fmla="*/ 830412 w 1947440"/>
              <a:gd name="connsiteY37" fmla="*/ 128559 h 1287218"/>
              <a:gd name="connsiteX38" fmla="*/ 754212 w 1947440"/>
              <a:gd name="connsiteY38" fmla="*/ 77759 h 1287218"/>
              <a:gd name="connsiteX39" fmla="*/ 737279 w 1947440"/>
              <a:gd name="connsiteY39" fmla="*/ 18492 h 1287218"/>
              <a:gd name="connsiteX40" fmla="*/ 652612 w 1947440"/>
              <a:gd name="connsiteY40" fmla="*/ 18492 h 1287218"/>
              <a:gd name="connsiteX41" fmla="*/ 534079 w 1947440"/>
              <a:gd name="connsiteY41" fmla="*/ 10025 h 1287218"/>
              <a:gd name="connsiteX42" fmla="*/ 390146 w 1947440"/>
              <a:gd name="connsiteY42" fmla="*/ 1559 h 1287218"/>
              <a:gd name="connsiteX43" fmla="*/ 280079 w 1947440"/>
              <a:gd name="connsiteY43" fmla="*/ 43892 h 1287218"/>
              <a:gd name="connsiteX44" fmla="*/ 212346 w 1947440"/>
              <a:gd name="connsiteY44" fmla="*/ 69292 h 1287218"/>
              <a:gd name="connsiteX45" fmla="*/ 103795 w 1947440"/>
              <a:gd name="connsiteY45" fmla="*/ 41238 h 1287218"/>
              <a:gd name="connsiteX0" fmla="*/ 104900 w 1948545"/>
              <a:gd name="connsiteY0" fmla="*/ 41238 h 1287218"/>
              <a:gd name="connsiteX1" fmla="*/ 48414 w 1948545"/>
              <a:gd name="connsiteY1" fmla="*/ 288162 h 1287218"/>
              <a:gd name="connsiteX2" fmla="*/ 2036 w 1948545"/>
              <a:gd name="connsiteY2" fmla="*/ 592456 h 1287218"/>
              <a:gd name="connsiteX3" fmla="*/ 91632 w 1948545"/>
              <a:gd name="connsiteY3" fmla="*/ 859725 h 1287218"/>
              <a:gd name="connsiteX4" fmla="*/ 294705 w 1948545"/>
              <a:gd name="connsiteY4" fmla="*/ 933018 h 1287218"/>
              <a:gd name="connsiteX5" fmla="*/ 563869 w 1948545"/>
              <a:gd name="connsiteY5" fmla="*/ 1149361 h 1287218"/>
              <a:gd name="connsiteX6" fmla="*/ 714628 w 1948545"/>
              <a:gd name="connsiteY6" fmla="*/ 934281 h 1287218"/>
              <a:gd name="connsiteX7" fmla="*/ 894322 w 1948545"/>
              <a:gd name="connsiteY7" fmla="*/ 922656 h 1287218"/>
              <a:gd name="connsiteX8" fmla="*/ 1078946 w 1948545"/>
              <a:gd name="connsiteY8" fmla="*/ 1014147 h 1287218"/>
              <a:gd name="connsiteX9" fmla="*/ 1163487 w 1948545"/>
              <a:gd name="connsiteY9" fmla="*/ 1035757 h 1287218"/>
              <a:gd name="connsiteX10" fmla="*/ 1220984 w 1948545"/>
              <a:gd name="connsiteY10" fmla="*/ 1254625 h 1287218"/>
              <a:gd name="connsiteX11" fmla="*/ 1347984 w 1948545"/>
              <a:gd name="connsiteY11" fmla="*/ 1280025 h 1287218"/>
              <a:gd name="connsiteX12" fmla="*/ 1425700 w 1948545"/>
              <a:gd name="connsiteY12" fmla="*/ 1193464 h 1287218"/>
              <a:gd name="connsiteX13" fmla="*/ 1529069 w 1948545"/>
              <a:gd name="connsiteY13" fmla="*/ 1168063 h 1287218"/>
              <a:gd name="connsiteX14" fmla="*/ 1603627 w 1948545"/>
              <a:gd name="connsiteY14" fmla="*/ 1098688 h 1287218"/>
              <a:gd name="connsiteX15" fmla="*/ 1652784 w 1948545"/>
              <a:gd name="connsiteY15" fmla="*/ 1085292 h 1287218"/>
              <a:gd name="connsiteX16" fmla="*/ 1713693 w 1948545"/>
              <a:gd name="connsiteY16" fmla="*/ 1044349 h 1287218"/>
              <a:gd name="connsiteX17" fmla="*/ 1771317 w 1948545"/>
              <a:gd name="connsiteY17" fmla="*/ 1017559 h 1287218"/>
              <a:gd name="connsiteX18" fmla="*/ 1798360 w 1948545"/>
              <a:gd name="connsiteY18" fmla="*/ 990389 h 1287218"/>
              <a:gd name="connsiteX19" fmla="*/ 1881384 w 1948545"/>
              <a:gd name="connsiteY19" fmla="*/ 1000625 h 1287218"/>
              <a:gd name="connsiteX20" fmla="*/ 1940651 w 1948545"/>
              <a:gd name="connsiteY20" fmla="*/ 1000625 h 1287218"/>
              <a:gd name="connsiteX21" fmla="*/ 1943684 w 1948545"/>
              <a:gd name="connsiteY21" fmla="*/ 926195 h 1287218"/>
              <a:gd name="connsiteX22" fmla="*/ 1901350 w 1948545"/>
              <a:gd name="connsiteY22" fmla="*/ 858588 h 1287218"/>
              <a:gd name="connsiteX23" fmla="*/ 1830584 w 1948545"/>
              <a:gd name="connsiteY23" fmla="*/ 848225 h 1287218"/>
              <a:gd name="connsiteX24" fmla="*/ 1762724 w 1948545"/>
              <a:gd name="connsiteY24" fmla="*/ 772025 h 1287218"/>
              <a:gd name="connsiteX25" fmla="*/ 1762724 w 1948545"/>
              <a:gd name="connsiteY25" fmla="*/ 667013 h 1287218"/>
              <a:gd name="connsiteX26" fmla="*/ 1674646 w 1948545"/>
              <a:gd name="connsiteY26" fmla="*/ 633526 h 1287218"/>
              <a:gd name="connsiteX27" fmla="*/ 1610451 w 1948545"/>
              <a:gd name="connsiteY27" fmla="*/ 509559 h 1287218"/>
              <a:gd name="connsiteX28" fmla="*/ 1458051 w 1948545"/>
              <a:gd name="connsiteY28" fmla="*/ 508043 h 1287218"/>
              <a:gd name="connsiteX29" fmla="*/ 1356451 w 1948545"/>
              <a:gd name="connsiteY29" fmla="*/ 501092 h 1287218"/>
              <a:gd name="connsiteX30" fmla="*/ 1271784 w 1948545"/>
              <a:gd name="connsiteY30" fmla="*/ 441825 h 1287218"/>
              <a:gd name="connsiteX31" fmla="*/ 1178651 w 1948545"/>
              <a:gd name="connsiteY31" fmla="*/ 458759 h 1287218"/>
              <a:gd name="connsiteX32" fmla="*/ 1126335 w 1948545"/>
              <a:gd name="connsiteY32" fmla="*/ 432980 h 1287218"/>
              <a:gd name="connsiteX33" fmla="*/ 1110917 w 1948545"/>
              <a:gd name="connsiteY33" fmla="*/ 357159 h 1287218"/>
              <a:gd name="connsiteX34" fmla="*/ 1000851 w 1948545"/>
              <a:gd name="connsiteY34" fmla="*/ 340225 h 1287218"/>
              <a:gd name="connsiteX35" fmla="*/ 933117 w 1948545"/>
              <a:gd name="connsiteY35" fmla="*/ 238625 h 1287218"/>
              <a:gd name="connsiteX36" fmla="*/ 823051 w 1948545"/>
              <a:gd name="connsiteY36" fmla="*/ 196292 h 1287218"/>
              <a:gd name="connsiteX37" fmla="*/ 831517 w 1948545"/>
              <a:gd name="connsiteY37" fmla="*/ 128559 h 1287218"/>
              <a:gd name="connsiteX38" fmla="*/ 755317 w 1948545"/>
              <a:gd name="connsiteY38" fmla="*/ 77759 h 1287218"/>
              <a:gd name="connsiteX39" fmla="*/ 738384 w 1948545"/>
              <a:gd name="connsiteY39" fmla="*/ 18492 h 1287218"/>
              <a:gd name="connsiteX40" fmla="*/ 653717 w 1948545"/>
              <a:gd name="connsiteY40" fmla="*/ 18492 h 1287218"/>
              <a:gd name="connsiteX41" fmla="*/ 535184 w 1948545"/>
              <a:gd name="connsiteY41" fmla="*/ 10025 h 1287218"/>
              <a:gd name="connsiteX42" fmla="*/ 391251 w 1948545"/>
              <a:gd name="connsiteY42" fmla="*/ 1559 h 1287218"/>
              <a:gd name="connsiteX43" fmla="*/ 281184 w 1948545"/>
              <a:gd name="connsiteY43" fmla="*/ 43892 h 1287218"/>
              <a:gd name="connsiteX44" fmla="*/ 213451 w 1948545"/>
              <a:gd name="connsiteY44" fmla="*/ 69292 h 1287218"/>
              <a:gd name="connsiteX45" fmla="*/ 104900 w 1948545"/>
              <a:gd name="connsiteY45" fmla="*/ 41238 h 1287218"/>
              <a:gd name="connsiteX0" fmla="*/ 103088 w 1946733"/>
              <a:gd name="connsiteY0" fmla="*/ 41238 h 1287218"/>
              <a:gd name="connsiteX1" fmla="*/ 46602 w 1946733"/>
              <a:gd name="connsiteY1" fmla="*/ 288162 h 1287218"/>
              <a:gd name="connsiteX2" fmla="*/ 224 w 1946733"/>
              <a:gd name="connsiteY2" fmla="*/ 592456 h 1287218"/>
              <a:gd name="connsiteX3" fmla="*/ 65937 w 1946733"/>
              <a:gd name="connsiteY3" fmla="*/ 866548 h 1287218"/>
              <a:gd name="connsiteX4" fmla="*/ 292893 w 1946733"/>
              <a:gd name="connsiteY4" fmla="*/ 933018 h 1287218"/>
              <a:gd name="connsiteX5" fmla="*/ 562057 w 1946733"/>
              <a:gd name="connsiteY5" fmla="*/ 1149361 h 1287218"/>
              <a:gd name="connsiteX6" fmla="*/ 712816 w 1946733"/>
              <a:gd name="connsiteY6" fmla="*/ 934281 h 1287218"/>
              <a:gd name="connsiteX7" fmla="*/ 892510 w 1946733"/>
              <a:gd name="connsiteY7" fmla="*/ 922656 h 1287218"/>
              <a:gd name="connsiteX8" fmla="*/ 1077134 w 1946733"/>
              <a:gd name="connsiteY8" fmla="*/ 1014147 h 1287218"/>
              <a:gd name="connsiteX9" fmla="*/ 1161675 w 1946733"/>
              <a:gd name="connsiteY9" fmla="*/ 1035757 h 1287218"/>
              <a:gd name="connsiteX10" fmla="*/ 1219172 w 1946733"/>
              <a:gd name="connsiteY10" fmla="*/ 1254625 h 1287218"/>
              <a:gd name="connsiteX11" fmla="*/ 1346172 w 1946733"/>
              <a:gd name="connsiteY11" fmla="*/ 1280025 h 1287218"/>
              <a:gd name="connsiteX12" fmla="*/ 1423888 w 1946733"/>
              <a:gd name="connsiteY12" fmla="*/ 1193464 h 1287218"/>
              <a:gd name="connsiteX13" fmla="*/ 1527257 w 1946733"/>
              <a:gd name="connsiteY13" fmla="*/ 1168063 h 1287218"/>
              <a:gd name="connsiteX14" fmla="*/ 1601815 w 1946733"/>
              <a:gd name="connsiteY14" fmla="*/ 1098688 h 1287218"/>
              <a:gd name="connsiteX15" fmla="*/ 1650972 w 1946733"/>
              <a:gd name="connsiteY15" fmla="*/ 1085292 h 1287218"/>
              <a:gd name="connsiteX16" fmla="*/ 1711881 w 1946733"/>
              <a:gd name="connsiteY16" fmla="*/ 1044349 h 1287218"/>
              <a:gd name="connsiteX17" fmla="*/ 1769505 w 1946733"/>
              <a:gd name="connsiteY17" fmla="*/ 1017559 h 1287218"/>
              <a:gd name="connsiteX18" fmla="*/ 1796548 w 1946733"/>
              <a:gd name="connsiteY18" fmla="*/ 990389 h 1287218"/>
              <a:gd name="connsiteX19" fmla="*/ 1879572 w 1946733"/>
              <a:gd name="connsiteY19" fmla="*/ 1000625 h 1287218"/>
              <a:gd name="connsiteX20" fmla="*/ 1938839 w 1946733"/>
              <a:gd name="connsiteY20" fmla="*/ 1000625 h 1287218"/>
              <a:gd name="connsiteX21" fmla="*/ 1941872 w 1946733"/>
              <a:gd name="connsiteY21" fmla="*/ 926195 h 1287218"/>
              <a:gd name="connsiteX22" fmla="*/ 1899538 w 1946733"/>
              <a:gd name="connsiteY22" fmla="*/ 858588 h 1287218"/>
              <a:gd name="connsiteX23" fmla="*/ 1828772 w 1946733"/>
              <a:gd name="connsiteY23" fmla="*/ 848225 h 1287218"/>
              <a:gd name="connsiteX24" fmla="*/ 1760912 w 1946733"/>
              <a:gd name="connsiteY24" fmla="*/ 772025 h 1287218"/>
              <a:gd name="connsiteX25" fmla="*/ 1760912 w 1946733"/>
              <a:gd name="connsiteY25" fmla="*/ 667013 h 1287218"/>
              <a:gd name="connsiteX26" fmla="*/ 1672834 w 1946733"/>
              <a:gd name="connsiteY26" fmla="*/ 633526 h 1287218"/>
              <a:gd name="connsiteX27" fmla="*/ 1608639 w 1946733"/>
              <a:gd name="connsiteY27" fmla="*/ 509559 h 1287218"/>
              <a:gd name="connsiteX28" fmla="*/ 1456239 w 1946733"/>
              <a:gd name="connsiteY28" fmla="*/ 508043 h 1287218"/>
              <a:gd name="connsiteX29" fmla="*/ 1354639 w 1946733"/>
              <a:gd name="connsiteY29" fmla="*/ 501092 h 1287218"/>
              <a:gd name="connsiteX30" fmla="*/ 1269972 w 1946733"/>
              <a:gd name="connsiteY30" fmla="*/ 441825 h 1287218"/>
              <a:gd name="connsiteX31" fmla="*/ 1176839 w 1946733"/>
              <a:gd name="connsiteY31" fmla="*/ 458759 h 1287218"/>
              <a:gd name="connsiteX32" fmla="*/ 1124523 w 1946733"/>
              <a:gd name="connsiteY32" fmla="*/ 432980 h 1287218"/>
              <a:gd name="connsiteX33" fmla="*/ 1109105 w 1946733"/>
              <a:gd name="connsiteY33" fmla="*/ 357159 h 1287218"/>
              <a:gd name="connsiteX34" fmla="*/ 999039 w 1946733"/>
              <a:gd name="connsiteY34" fmla="*/ 340225 h 1287218"/>
              <a:gd name="connsiteX35" fmla="*/ 931305 w 1946733"/>
              <a:gd name="connsiteY35" fmla="*/ 238625 h 1287218"/>
              <a:gd name="connsiteX36" fmla="*/ 821239 w 1946733"/>
              <a:gd name="connsiteY36" fmla="*/ 196292 h 1287218"/>
              <a:gd name="connsiteX37" fmla="*/ 829705 w 1946733"/>
              <a:gd name="connsiteY37" fmla="*/ 128559 h 1287218"/>
              <a:gd name="connsiteX38" fmla="*/ 753505 w 1946733"/>
              <a:gd name="connsiteY38" fmla="*/ 77759 h 1287218"/>
              <a:gd name="connsiteX39" fmla="*/ 736572 w 1946733"/>
              <a:gd name="connsiteY39" fmla="*/ 18492 h 1287218"/>
              <a:gd name="connsiteX40" fmla="*/ 651905 w 1946733"/>
              <a:gd name="connsiteY40" fmla="*/ 18492 h 1287218"/>
              <a:gd name="connsiteX41" fmla="*/ 533372 w 1946733"/>
              <a:gd name="connsiteY41" fmla="*/ 10025 h 1287218"/>
              <a:gd name="connsiteX42" fmla="*/ 389439 w 1946733"/>
              <a:gd name="connsiteY42" fmla="*/ 1559 h 1287218"/>
              <a:gd name="connsiteX43" fmla="*/ 279372 w 1946733"/>
              <a:gd name="connsiteY43" fmla="*/ 43892 h 1287218"/>
              <a:gd name="connsiteX44" fmla="*/ 211639 w 1946733"/>
              <a:gd name="connsiteY44" fmla="*/ 69292 h 1287218"/>
              <a:gd name="connsiteX45" fmla="*/ 103088 w 1946733"/>
              <a:gd name="connsiteY45" fmla="*/ 41238 h 1287218"/>
              <a:gd name="connsiteX0" fmla="*/ 103088 w 1946733"/>
              <a:gd name="connsiteY0" fmla="*/ 41238 h 1287218"/>
              <a:gd name="connsiteX1" fmla="*/ 46602 w 1946733"/>
              <a:gd name="connsiteY1" fmla="*/ 288162 h 1287218"/>
              <a:gd name="connsiteX2" fmla="*/ 224 w 1946733"/>
              <a:gd name="connsiteY2" fmla="*/ 592456 h 1287218"/>
              <a:gd name="connsiteX3" fmla="*/ 65937 w 1946733"/>
              <a:gd name="connsiteY3" fmla="*/ 866548 h 1287218"/>
              <a:gd name="connsiteX4" fmla="*/ 292893 w 1946733"/>
              <a:gd name="connsiteY4" fmla="*/ 933018 h 1287218"/>
              <a:gd name="connsiteX5" fmla="*/ 538174 w 1946733"/>
              <a:gd name="connsiteY5" fmla="*/ 1163008 h 1287218"/>
              <a:gd name="connsiteX6" fmla="*/ 712816 w 1946733"/>
              <a:gd name="connsiteY6" fmla="*/ 934281 h 1287218"/>
              <a:gd name="connsiteX7" fmla="*/ 892510 w 1946733"/>
              <a:gd name="connsiteY7" fmla="*/ 922656 h 1287218"/>
              <a:gd name="connsiteX8" fmla="*/ 1077134 w 1946733"/>
              <a:gd name="connsiteY8" fmla="*/ 1014147 h 1287218"/>
              <a:gd name="connsiteX9" fmla="*/ 1161675 w 1946733"/>
              <a:gd name="connsiteY9" fmla="*/ 1035757 h 1287218"/>
              <a:gd name="connsiteX10" fmla="*/ 1219172 w 1946733"/>
              <a:gd name="connsiteY10" fmla="*/ 1254625 h 1287218"/>
              <a:gd name="connsiteX11" fmla="*/ 1346172 w 1946733"/>
              <a:gd name="connsiteY11" fmla="*/ 1280025 h 1287218"/>
              <a:gd name="connsiteX12" fmla="*/ 1423888 w 1946733"/>
              <a:gd name="connsiteY12" fmla="*/ 1193464 h 1287218"/>
              <a:gd name="connsiteX13" fmla="*/ 1527257 w 1946733"/>
              <a:gd name="connsiteY13" fmla="*/ 1168063 h 1287218"/>
              <a:gd name="connsiteX14" fmla="*/ 1601815 w 1946733"/>
              <a:gd name="connsiteY14" fmla="*/ 1098688 h 1287218"/>
              <a:gd name="connsiteX15" fmla="*/ 1650972 w 1946733"/>
              <a:gd name="connsiteY15" fmla="*/ 1085292 h 1287218"/>
              <a:gd name="connsiteX16" fmla="*/ 1711881 w 1946733"/>
              <a:gd name="connsiteY16" fmla="*/ 1044349 h 1287218"/>
              <a:gd name="connsiteX17" fmla="*/ 1769505 w 1946733"/>
              <a:gd name="connsiteY17" fmla="*/ 1017559 h 1287218"/>
              <a:gd name="connsiteX18" fmla="*/ 1796548 w 1946733"/>
              <a:gd name="connsiteY18" fmla="*/ 990389 h 1287218"/>
              <a:gd name="connsiteX19" fmla="*/ 1879572 w 1946733"/>
              <a:gd name="connsiteY19" fmla="*/ 1000625 h 1287218"/>
              <a:gd name="connsiteX20" fmla="*/ 1938839 w 1946733"/>
              <a:gd name="connsiteY20" fmla="*/ 1000625 h 1287218"/>
              <a:gd name="connsiteX21" fmla="*/ 1941872 w 1946733"/>
              <a:gd name="connsiteY21" fmla="*/ 926195 h 1287218"/>
              <a:gd name="connsiteX22" fmla="*/ 1899538 w 1946733"/>
              <a:gd name="connsiteY22" fmla="*/ 858588 h 1287218"/>
              <a:gd name="connsiteX23" fmla="*/ 1828772 w 1946733"/>
              <a:gd name="connsiteY23" fmla="*/ 848225 h 1287218"/>
              <a:gd name="connsiteX24" fmla="*/ 1760912 w 1946733"/>
              <a:gd name="connsiteY24" fmla="*/ 772025 h 1287218"/>
              <a:gd name="connsiteX25" fmla="*/ 1760912 w 1946733"/>
              <a:gd name="connsiteY25" fmla="*/ 667013 h 1287218"/>
              <a:gd name="connsiteX26" fmla="*/ 1672834 w 1946733"/>
              <a:gd name="connsiteY26" fmla="*/ 633526 h 1287218"/>
              <a:gd name="connsiteX27" fmla="*/ 1608639 w 1946733"/>
              <a:gd name="connsiteY27" fmla="*/ 509559 h 1287218"/>
              <a:gd name="connsiteX28" fmla="*/ 1456239 w 1946733"/>
              <a:gd name="connsiteY28" fmla="*/ 508043 h 1287218"/>
              <a:gd name="connsiteX29" fmla="*/ 1354639 w 1946733"/>
              <a:gd name="connsiteY29" fmla="*/ 501092 h 1287218"/>
              <a:gd name="connsiteX30" fmla="*/ 1269972 w 1946733"/>
              <a:gd name="connsiteY30" fmla="*/ 441825 h 1287218"/>
              <a:gd name="connsiteX31" fmla="*/ 1176839 w 1946733"/>
              <a:gd name="connsiteY31" fmla="*/ 458759 h 1287218"/>
              <a:gd name="connsiteX32" fmla="*/ 1124523 w 1946733"/>
              <a:gd name="connsiteY32" fmla="*/ 432980 h 1287218"/>
              <a:gd name="connsiteX33" fmla="*/ 1109105 w 1946733"/>
              <a:gd name="connsiteY33" fmla="*/ 357159 h 1287218"/>
              <a:gd name="connsiteX34" fmla="*/ 999039 w 1946733"/>
              <a:gd name="connsiteY34" fmla="*/ 340225 h 1287218"/>
              <a:gd name="connsiteX35" fmla="*/ 931305 w 1946733"/>
              <a:gd name="connsiteY35" fmla="*/ 238625 h 1287218"/>
              <a:gd name="connsiteX36" fmla="*/ 821239 w 1946733"/>
              <a:gd name="connsiteY36" fmla="*/ 196292 h 1287218"/>
              <a:gd name="connsiteX37" fmla="*/ 829705 w 1946733"/>
              <a:gd name="connsiteY37" fmla="*/ 128559 h 1287218"/>
              <a:gd name="connsiteX38" fmla="*/ 753505 w 1946733"/>
              <a:gd name="connsiteY38" fmla="*/ 77759 h 1287218"/>
              <a:gd name="connsiteX39" fmla="*/ 736572 w 1946733"/>
              <a:gd name="connsiteY39" fmla="*/ 18492 h 1287218"/>
              <a:gd name="connsiteX40" fmla="*/ 651905 w 1946733"/>
              <a:gd name="connsiteY40" fmla="*/ 18492 h 1287218"/>
              <a:gd name="connsiteX41" fmla="*/ 533372 w 1946733"/>
              <a:gd name="connsiteY41" fmla="*/ 10025 h 1287218"/>
              <a:gd name="connsiteX42" fmla="*/ 389439 w 1946733"/>
              <a:gd name="connsiteY42" fmla="*/ 1559 h 1287218"/>
              <a:gd name="connsiteX43" fmla="*/ 279372 w 1946733"/>
              <a:gd name="connsiteY43" fmla="*/ 43892 h 1287218"/>
              <a:gd name="connsiteX44" fmla="*/ 211639 w 1946733"/>
              <a:gd name="connsiteY44" fmla="*/ 69292 h 1287218"/>
              <a:gd name="connsiteX45" fmla="*/ 103088 w 1946733"/>
              <a:gd name="connsiteY45" fmla="*/ 41238 h 1287218"/>
              <a:gd name="connsiteX0" fmla="*/ 103088 w 1946733"/>
              <a:gd name="connsiteY0" fmla="*/ 41238 h 1287218"/>
              <a:gd name="connsiteX1" fmla="*/ 46602 w 1946733"/>
              <a:gd name="connsiteY1" fmla="*/ 288162 h 1287218"/>
              <a:gd name="connsiteX2" fmla="*/ 224 w 1946733"/>
              <a:gd name="connsiteY2" fmla="*/ 592456 h 1287218"/>
              <a:gd name="connsiteX3" fmla="*/ 65937 w 1946733"/>
              <a:gd name="connsiteY3" fmla="*/ 866548 h 1287218"/>
              <a:gd name="connsiteX4" fmla="*/ 245126 w 1946733"/>
              <a:gd name="connsiteY4" fmla="*/ 977374 h 1287218"/>
              <a:gd name="connsiteX5" fmla="*/ 538174 w 1946733"/>
              <a:gd name="connsiteY5" fmla="*/ 1163008 h 1287218"/>
              <a:gd name="connsiteX6" fmla="*/ 712816 w 1946733"/>
              <a:gd name="connsiteY6" fmla="*/ 934281 h 1287218"/>
              <a:gd name="connsiteX7" fmla="*/ 892510 w 1946733"/>
              <a:gd name="connsiteY7" fmla="*/ 922656 h 1287218"/>
              <a:gd name="connsiteX8" fmla="*/ 1077134 w 1946733"/>
              <a:gd name="connsiteY8" fmla="*/ 1014147 h 1287218"/>
              <a:gd name="connsiteX9" fmla="*/ 1161675 w 1946733"/>
              <a:gd name="connsiteY9" fmla="*/ 1035757 h 1287218"/>
              <a:gd name="connsiteX10" fmla="*/ 1219172 w 1946733"/>
              <a:gd name="connsiteY10" fmla="*/ 1254625 h 1287218"/>
              <a:gd name="connsiteX11" fmla="*/ 1346172 w 1946733"/>
              <a:gd name="connsiteY11" fmla="*/ 1280025 h 1287218"/>
              <a:gd name="connsiteX12" fmla="*/ 1423888 w 1946733"/>
              <a:gd name="connsiteY12" fmla="*/ 1193464 h 1287218"/>
              <a:gd name="connsiteX13" fmla="*/ 1527257 w 1946733"/>
              <a:gd name="connsiteY13" fmla="*/ 1168063 h 1287218"/>
              <a:gd name="connsiteX14" fmla="*/ 1601815 w 1946733"/>
              <a:gd name="connsiteY14" fmla="*/ 1098688 h 1287218"/>
              <a:gd name="connsiteX15" fmla="*/ 1650972 w 1946733"/>
              <a:gd name="connsiteY15" fmla="*/ 1085292 h 1287218"/>
              <a:gd name="connsiteX16" fmla="*/ 1711881 w 1946733"/>
              <a:gd name="connsiteY16" fmla="*/ 1044349 h 1287218"/>
              <a:gd name="connsiteX17" fmla="*/ 1769505 w 1946733"/>
              <a:gd name="connsiteY17" fmla="*/ 1017559 h 1287218"/>
              <a:gd name="connsiteX18" fmla="*/ 1796548 w 1946733"/>
              <a:gd name="connsiteY18" fmla="*/ 990389 h 1287218"/>
              <a:gd name="connsiteX19" fmla="*/ 1879572 w 1946733"/>
              <a:gd name="connsiteY19" fmla="*/ 1000625 h 1287218"/>
              <a:gd name="connsiteX20" fmla="*/ 1938839 w 1946733"/>
              <a:gd name="connsiteY20" fmla="*/ 1000625 h 1287218"/>
              <a:gd name="connsiteX21" fmla="*/ 1941872 w 1946733"/>
              <a:gd name="connsiteY21" fmla="*/ 926195 h 1287218"/>
              <a:gd name="connsiteX22" fmla="*/ 1899538 w 1946733"/>
              <a:gd name="connsiteY22" fmla="*/ 858588 h 1287218"/>
              <a:gd name="connsiteX23" fmla="*/ 1828772 w 1946733"/>
              <a:gd name="connsiteY23" fmla="*/ 848225 h 1287218"/>
              <a:gd name="connsiteX24" fmla="*/ 1760912 w 1946733"/>
              <a:gd name="connsiteY24" fmla="*/ 772025 h 1287218"/>
              <a:gd name="connsiteX25" fmla="*/ 1760912 w 1946733"/>
              <a:gd name="connsiteY25" fmla="*/ 667013 h 1287218"/>
              <a:gd name="connsiteX26" fmla="*/ 1672834 w 1946733"/>
              <a:gd name="connsiteY26" fmla="*/ 633526 h 1287218"/>
              <a:gd name="connsiteX27" fmla="*/ 1608639 w 1946733"/>
              <a:gd name="connsiteY27" fmla="*/ 509559 h 1287218"/>
              <a:gd name="connsiteX28" fmla="*/ 1456239 w 1946733"/>
              <a:gd name="connsiteY28" fmla="*/ 508043 h 1287218"/>
              <a:gd name="connsiteX29" fmla="*/ 1354639 w 1946733"/>
              <a:gd name="connsiteY29" fmla="*/ 501092 h 1287218"/>
              <a:gd name="connsiteX30" fmla="*/ 1269972 w 1946733"/>
              <a:gd name="connsiteY30" fmla="*/ 441825 h 1287218"/>
              <a:gd name="connsiteX31" fmla="*/ 1176839 w 1946733"/>
              <a:gd name="connsiteY31" fmla="*/ 458759 h 1287218"/>
              <a:gd name="connsiteX32" fmla="*/ 1124523 w 1946733"/>
              <a:gd name="connsiteY32" fmla="*/ 432980 h 1287218"/>
              <a:gd name="connsiteX33" fmla="*/ 1109105 w 1946733"/>
              <a:gd name="connsiteY33" fmla="*/ 357159 h 1287218"/>
              <a:gd name="connsiteX34" fmla="*/ 999039 w 1946733"/>
              <a:gd name="connsiteY34" fmla="*/ 340225 h 1287218"/>
              <a:gd name="connsiteX35" fmla="*/ 931305 w 1946733"/>
              <a:gd name="connsiteY35" fmla="*/ 238625 h 1287218"/>
              <a:gd name="connsiteX36" fmla="*/ 821239 w 1946733"/>
              <a:gd name="connsiteY36" fmla="*/ 196292 h 1287218"/>
              <a:gd name="connsiteX37" fmla="*/ 829705 w 1946733"/>
              <a:gd name="connsiteY37" fmla="*/ 128559 h 1287218"/>
              <a:gd name="connsiteX38" fmla="*/ 753505 w 1946733"/>
              <a:gd name="connsiteY38" fmla="*/ 77759 h 1287218"/>
              <a:gd name="connsiteX39" fmla="*/ 736572 w 1946733"/>
              <a:gd name="connsiteY39" fmla="*/ 18492 h 1287218"/>
              <a:gd name="connsiteX40" fmla="*/ 651905 w 1946733"/>
              <a:gd name="connsiteY40" fmla="*/ 18492 h 1287218"/>
              <a:gd name="connsiteX41" fmla="*/ 533372 w 1946733"/>
              <a:gd name="connsiteY41" fmla="*/ 10025 h 1287218"/>
              <a:gd name="connsiteX42" fmla="*/ 389439 w 1946733"/>
              <a:gd name="connsiteY42" fmla="*/ 1559 h 1287218"/>
              <a:gd name="connsiteX43" fmla="*/ 279372 w 1946733"/>
              <a:gd name="connsiteY43" fmla="*/ 43892 h 1287218"/>
              <a:gd name="connsiteX44" fmla="*/ 211639 w 1946733"/>
              <a:gd name="connsiteY44" fmla="*/ 69292 h 1287218"/>
              <a:gd name="connsiteX45" fmla="*/ 103088 w 1946733"/>
              <a:gd name="connsiteY45" fmla="*/ 41238 h 1287218"/>
              <a:gd name="connsiteX0" fmla="*/ 118844 w 1962489"/>
              <a:gd name="connsiteY0" fmla="*/ 41238 h 1287218"/>
              <a:gd name="connsiteX1" fmla="*/ 8383 w 1962489"/>
              <a:gd name="connsiteY1" fmla="*/ 288162 h 1287218"/>
              <a:gd name="connsiteX2" fmla="*/ 15980 w 1962489"/>
              <a:gd name="connsiteY2" fmla="*/ 592456 h 1287218"/>
              <a:gd name="connsiteX3" fmla="*/ 81693 w 1962489"/>
              <a:gd name="connsiteY3" fmla="*/ 866548 h 1287218"/>
              <a:gd name="connsiteX4" fmla="*/ 260882 w 1962489"/>
              <a:gd name="connsiteY4" fmla="*/ 977374 h 1287218"/>
              <a:gd name="connsiteX5" fmla="*/ 553930 w 1962489"/>
              <a:gd name="connsiteY5" fmla="*/ 1163008 h 1287218"/>
              <a:gd name="connsiteX6" fmla="*/ 728572 w 1962489"/>
              <a:gd name="connsiteY6" fmla="*/ 934281 h 1287218"/>
              <a:gd name="connsiteX7" fmla="*/ 908266 w 1962489"/>
              <a:gd name="connsiteY7" fmla="*/ 922656 h 1287218"/>
              <a:gd name="connsiteX8" fmla="*/ 1092890 w 1962489"/>
              <a:gd name="connsiteY8" fmla="*/ 1014147 h 1287218"/>
              <a:gd name="connsiteX9" fmla="*/ 1177431 w 1962489"/>
              <a:gd name="connsiteY9" fmla="*/ 1035757 h 1287218"/>
              <a:gd name="connsiteX10" fmla="*/ 1234928 w 1962489"/>
              <a:gd name="connsiteY10" fmla="*/ 1254625 h 1287218"/>
              <a:gd name="connsiteX11" fmla="*/ 1361928 w 1962489"/>
              <a:gd name="connsiteY11" fmla="*/ 1280025 h 1287218"/>
              <a:gd name="connsiteX12" fmla="*/ 1439644 w 1962489"/>
              <a:gd name="connsiteY12" fmla="*/ 1193464 h 1287218"/>
              <a:gd name="connsiteX13" fmla="*/ 1543013 w 1962489"/>
              <a:gd name="connsiteY13" fmla="*/ 1168063 h 1287218"/>
              <a:gd name="connsiteX14" fmla="*/ 1617571 w 1962489"/>
              <a:gd name="connsiteY14" fmla="*/ 1098688 h 1287218"/>
              <a:gd name="connsiteX15" fmla="*/ 1666728 w 1962489"/>
              <a:gd name="connsiteY15" fmla="*/ 1085292 h 1287218"/>
              <a:gd name="connsiteX16" fmla="*/ 1727637 w 1962489"/>
              <a:gd name="connsiteY16" fmla="*/ 1044349 h 1287218"/>
              <a:gd name="connsiteX17" fmla="*/ 1785261 w 1962489"/>
              <a:gd name="connsiteY17" fmla="*/ 1017559 h 1287218"/>
              <a:gd name="connsiteX18" fmla="*/ 1812304 w 1962489"/>
              <a:gd name="connsiteY18" fmla="*/ 990389 h 1287218"/>
              <a:gd name="connsiteX19" fmla="*/ 1895328 w 1962489"/>
              <a:gd name="connsiteY19" fmla="*/ 1000625 h 1287218"/>
              <a:gd name="connsiteX20" fmla="*/ 1954595 w 1962489"/>
              <a:gd name="connsiteY20" fmla="*/ 1000625 h 1287218"/>
              <a:gd name="connsiteX21" fmla="*/ 1957628 w 1962489"/>
              <a:gd name="connsiteY21" fmla="*/ 926195 h 1287218"/>
              <a:gd name="connsiteX22" fmla="*/ 1915294 w 1962489"/>
              <a:gd name="connsiteY22" fmla="*/ 858588 h 1287218"/>
              <a:gd name="connsiteX23" fmla="*/ 1844528 w 1962489"/>
              <a:gd name="connsiteY23" fmla="*/ 848225 h 1287218"/>
              <a:gd name="connsiteX24" fmla="*/ 1776668 w 1962489"/>
              <a:gd name="connsiteY24" fmla="*/ 772025 h 1287218"/>
              <a:gd name="connsiteX25" fmla="*/ 1776668 w 1962489"/>
              <a:gd name="connsiteY25" fmla="*/ 667013 h 1287218"/>
              <a:gd name="connsiteX26" fmla="*/ 1688590 w 1962489"/>
              <a:gd name="connsiteY26" fmla="*/ 633526 h 1287218"/>
              <a:gd name="connsiteX27" fmla="*/ 1624395 w 1962489"/>
              <a:gd name="connsiteY27" fmla="*/ 509559 h 1287218"/>
              <a:gd name="connsiteX28" fmla="*/ 1471995 w 1962489"/>
              <a:gd name="connsiteY28" fmla="*/ 508043 h 1287218"/>
              <a:gd name="connsiteX29" fmla="*/ 1370395 w 1962489"/>
              <a:gd name="connsiteY29" fmla="*/ 501092 h 1287218"/>
              <a:gd name="connsiteX30" fmla="*/ 1285728 w 1962489"/>
              <a:gd name="connsiteY30" fmla="*/ 441825 h 1287218"/>
              <a:gd name="connsiteX31" fmla="*/ 1192595 w 1962489"/>
              <a:gd name="connsiteY31" fmla="*/ 458759 h 1287218"/>
              <a:gd name="connsiteX32" fmla="*/ 1140279 w 1962489"/>
              <a:gd name="connsiteY32" fmla="*/ 432980 h 1287218"/>
              <a:gd name="connsiteX33" fmla="*/ 1124861 w 1962489"/>
              <a:gd name="connsiteY33" fmla="*/ 357159 h 1287218"/>
              <a:gd name="connsiteX34" fmla="*/ 1014795 w 1962489"/>
              <a:gd name="connsiteY34" fmla="*/ 340225 h 1287218"/>
              <a:gd name="connsiteX35" fmla="*/ 947061 w 1962489"/>
              <a:gd name="connsiteY35" fmla="*/ 238625 h 1287218"/>
              <a:gd name="connsiteX36" fmla="*/ 836995 w 1962489"/>
              <a:gd name="connsiteY36" fmla="*/ 196292 h 1287218"/>
              <a:gd name="connsiteX37" fmla="*/ 845461 w 1962489"/>
              <a:gd name="connsiteY37" fmla="*/ 128559 h 1287218"/>
              <a:gd name="connsiteX38" fmla="*/ 769261 w 1962489"/>
              <a:gd name="connsiteY38" fmla="*/ 77759 h 1287218"/>
              <a:gd name="connsiteX39" fmla="*/ 752328 w 1962489"/>
              <a:gd name="connsiteY39" fmla="*/ 18492 h 1287218"/>
              <a:gd name="connsiteX40" fmla="*/ 667661 w 1962489"/>
              <a:gd name="connsiteY40" fmla="*/ 18492 h 1287218"/>
              <a:gd name="connsiteX41" fmla="*/ 549128 w 1962489"/>
              <a:gd name="connsiteY41" fmla="*/ 10025 h 1287218"/>
              <a:gd name="connsiteX42" fmla="*/ 405195 w 1962489"/>
              <a:gd name="connsiteY42" fmla="*/ 1559 h 1287218"/>
              <a:gd name="connsiteX43" fmla="*/ 295128 w 1962489"/>
              <a:gd name="connsiteY43" fmla="*/ 43892 h 1287218"/>
              <a:gd name="connsiteX44" fmla="*/ 227395 w 1962489"/>
              <a:gd name="connsiteY44" fmla="*/ 69292 h 1287218"/>
              <a:gd name="connsiteX45" fmla="*/ 118844 w 1962489"/>
              <a:gd name="connsiteY45" fmla="*/ 41238 h 1287218"/>
              <a:gd name="connsiteX0" fmla="*/ 174745 w 2018390"/>
              <a:gd name="connsiteY0" fmla="*/ 41238 h 1287218"/>
              <a:gd name="connsiteX1" fmla="*/ 64284 w 2018390"/>
              <a:gd name="connsiteY1" fmla="*/ 288162 h 1287218"/>
              <a:gd name="connsiteX2" fmla="*/ 2031 w 2018390"/>
              <a:gd name="connsiteY2" fmla="*/ 624206 h 1287218"/>
              <a:gd name="connsiteX3" fmla="*/ 137594 w 2018390"/>
              <a:gd name="connsiteY3" fmla="*/ 866548 h 1287218"/>
              <a:gd name="connsiteX4" fmla="*/ 316783 w 2018390"/>
              <a:gd name="connsiteY4" fmla="*/ 977374 h 1287218"/>
              <a:gd name="connsiteX5" fmla="*/ 609831 w 2018390"/>
              <a:gd name="connsiteY5" fmla="*/ 1163008 h 1287218"/>
              <a:gd name="connsiteX6" fmla="*/ 784473 w 2018390"/>
              <a:gd name="connsiteY6" fmla="*/ 934281 h 1287218"/>
              <a:gd name="connsiteX7" fmla="*/ 964167 w 2018390"/>
              <a:gd name="connsiteY7" fmla="*/ 922656 h 1287218"/>
              <a:gd name="connsiteX8" fmla="*/ 1148791 w 2018390"/>
              <a:gd name="connsiteY8" fmla="*/ 1014147 h 1287218"/>
              <a:gd name="connsiteX9" fmla="*/ 1233332 w 2018390"/>
              <a:gd name="connsiteY9" fmla="*/ 1035757 h 1287218"/>
              <a:gd name="connsiteX10" fmla="*/ 1290829 w 2018390"/>
              <a:gd name="connsiteY10" fmla="*/ 1254625 h 1287218"/>
              <a:gd name="connsiteX11" fmla="*/ 1417829 w 2018390"/>
              <a:gd name="connsiteY11" fmla="*/ 1280025 h 1287218"/>
              <a:gd name="connsiteX12" fmla="*/ 1495545 w 2018390"/>
              <a:gd name="connsiteY12" fmla="*/ 1193464 h 1287218"/>
              <a:gd name="connsiteX13" fmla="*/ 1598914 w 2018390"/>
              <a:gd name="connsiteY13" fmla="*/ 1168063 h 1287218"/>
              <a:gd name="connsiteX14" fmla="*/ 1673472 w 2018390"/>
              <a:gd name="connsiteY14" fmla="*/ 1098688 h 1287218"/>
              <a:gd name="connsiteX15" fmla="*/ 1722629 w 2018390"/>
              <a:gd name="connsiteY15" fmla="*/ 1085292 h 1287218"/>
              <a:gd name="connsiteX16" fmla="*/ 1783538 w 2018390"/>
              <a:gd name="connsiteY16" fmla="*/ 1044349 h 1287218"/>
              <a:gd name="connsiteX17" fmla="*/ 1841162 w 2018390"/>
              <a:gd name="connsiteY17" fmla="*/ 1017559 h 1287218"/>
              <a:gd name="connsiteX18" fmla="*/ 1868205 w 2018390"/>
              <a:gd name="connsiteY18" fmla="*/ 990389 h 1287218"/>
              <a:gd name="connsiteX19" fmla="*/ 1951229 w 2018390"/>
              <a:gd name="connsiteY19" fmla="*/ 1000625 h 1287218"/>
              <a:gd name="connsiteX20" fmla="*/ 2010496 w 2018390"/>
              <a:gd name="connsiteY20" fmla="*/ 1000625 h 1287218"/>
              <a:gd name="connsiteX21" fmla="*/ 2013529 w 2018390"/>
              <a:gd name="connsiteY21" fmla="*/ 926195 h 1287218"/>
              <a:gd name="connsiteX22" fmla="*/ 1971195 w 2018390"/>
              <a:gd name="connsiteY22" fmla="*/ 858588 h 1287218"/>
              <a:gd name="connsiteX23" fmla="*/ 1900429 w 2018390"/>
              <a:gd name="connsiteY23" fmla="*/ 848225 h 1287218"/>
              <a:gd name="connsiteX24" fmla="*/ 1832569 w 2018390"/>
              <a:gd name="connsiteY24" fmla="*/ 772025 h 1287218"/>
              <a:gd name="connsiteX25" fmla="*/ 1832569 w 2018390"/>
              <a:gd name="connsiteY25" fmla="*/ 667013 h 1287218"/>
              <a:gd name="connsiteX26" fmla="*/ 1744491 w 2018390"/>
              <a:gd name="connsiteY26" fmla="*/ 633526 h 1287218"/>
              <a:gd name="connsiteX27" fmla="*/ 1680296 w 2018390"/>
              <a:gd name="connsiteY27" fmla="*/ 509559 h 1287218"/>
              <a:gd name="connsiteX28" fmla="*/ 1527896 w 2018390"/>
              <a:gd name="connsiteY28" fmla="*/ 508043 h 1287218"/>
              <a:gd name="connsiteX29" fmla="*/ 1426296 w 2018390"/>
              <a:gd name="connsiteY29" fmla="*/ 501092 h 1287218"/>
              <a:gd name="connsiteX30" fmla="*/ 1341629 w 2018390"/>
              <a:gd name="connsiteY30" fmla="*/ 441825 h 1287218"/>
              <a:gd name="connsiteX31" fmla="*/ 1248496 w 2018390"/>
              <a:gd name="connsiteY31" fmla="*/ 458759 h 1287218"/>
              <a:gd name="connsiteX32" fmla="*/ 1196180 w 2018390"/>
              <a:gd name="connsiteY32" fmla="*/ 432980 h 1287218"/>
              <a:gd name="connsiteX33" fmla="*/ 1180762 w 2018390"/>
              <a:gd name="connsiteY33" fmla="*/ 357159 h 1287218"/>
              <a:gd name="connsiteX34" fmla="*/ 1070696 w 2018390"/>
              <a:gd name="connsiteY34" fmla="*/ 340225 h 1287218"/>
              <a:gd name="connsiteX35" fmla="*/ 1002962 w 2018390"/>
              <a:gd name="connsiteY35" fmla="*/ 238625 h 1287218"/>
              <a:gd name="connsiteX36" fmla="*/ 892896 w 2018390"/>
              <a:gd name="connsiteY36" fmla="*/ 196292 h 1287218"/>
              <a:gd name="connsiteX37" fmla="*/ 901362 w 2018390"/>
              <a:gd name="connsiteY37" fmla="*/ 128559 h 1287218"/>
              <a:gd name="connsiteX38" fmla="*/ 825162 w 2018390"/>
              <a:gd name="connsiteY38" fmla="*/ 77759 h 1287218"/>
              <a:gd name="connsiteX39" fmla="*/ 808229 w 2018390"/>
              <a:gd name="connsiteY39" fmla="*/ 18492 h 1287218"/>
              <a:gd name="connsiteX40" fmla="*/ 723562 w 2018390"/>
              <a:gd name="connsiteY40" fmla="*/ 18492 h 1287218"/>
              <a:gd name="connsiteX41" fmla="*/ 605029 w 2018390"/>
              <a:gd name="connsiteY41" fmla="*/ 10025 h 1287218"/>
              <a:gd name="connsiteX42" fmla="*/ 461096 w 2018390"/>
              <a:gd name="connsiteY42" fmla="*/ 1559 h 1287218"/>
              <a:gd name="connsiteX43" fmla="*/ 351029 w 2018390"/>
              <a:gd name="connsiteY43" fmla="*/ 43892 h 1287218"/>
              <a:gd name="connsiteX44" fmla="*/ 283296 w 2018390"/>
              <a:gd name="connsiteY44" fmla="*/ 69292 h 1287218"/>
              <a:gd name="connsiteX45" fmla="*/ 174745 w 2018390"/>
              <a:gd name="connsiteY45" fmla="*/ 41238 h 1287218"/>
              <a:gd name="connsiteX0" fmla="*/ 184018 w 2027663"/>
              <a:gd name="connsiteY0" fmla="*/ 41238 h 1287218"/>
              <a:gd name="connsiteX1" fmla="*/ 73557 w 2027663"/>
              <a:gd name="connsiteY1" fmla="*/ 288162 h 1287218"/>
              <a:gd name="connsiteX2" fmla="*/ 1779 w 2027663"/>
              <a:gd name="connsiteY2" fmla="*/ 611506 h 1287218"/>
              <a:gd name="connsiteX3" fmla="*/ 146867 w 2027663"/>
              <a:gd name="connsiteY3" fmla="*/ 866548 h 1287218"/>
              <a:gd name="connsiteX4" fmla="*/ 326056 w 2027663"/>
              <a:gd name="connsiteY4" fmla="*/ 977374 h 1287218"/>
              <a:gd name="connsiteX5" fmla="*/ 619104 w 2027663"/>
              <a:gd name="connsiteY5" fmla="*/ 1163008 h 1287218"/>
              <a:gd name="connsiteX6" fmla="*/ 793746 w 2027663"/>
              <a:gd name="connsiteY6" fmla="*/ 934281 h 1287218"/>
              <a:gd name="connsiteX7" fmla="*/ 973440 w 2027663"/>
              <a:gd name="connsiteY7" fmla="*/ 922656 h 1287218"/>
              <a:gd name="connsiteX8" fmla="*/ 1158064 w 2027663"/>
              <a:gd name="connsiteY8" fmla="*/ 1014147 h 1287218"/>
              <a:gd name="connsiteX9" fmla="*/ 1242605 w 2027663"/>
              <a:gd name="connsiteY9" fmla="*/ 1035757 h 1287218"/>
              <a:gd name="connsiteX10" fmla="*/ 1300102 w 2027663"/>
              <a:gd name="connsiteY10" fmla="*/ 1254625 h 1287218"/>
              <a:gd name="connsiteX11" fmla="*/ 1427102 w 2027663"/>
              <a:gd name="connsiteY11" fmla="*/ 1280025 h 1287218"/>
              <a:gd name="connsiteX12" fmla="*/ 1504818 w 2027663"/>
              <a:gd name="connsiteY12" fmla="*/ 1193464 h 1287218"/>
              <a:gd name="connsiteX13" fmla="*/ 1608187 w 2027663"/>
              <a:gd name="connsiteY13" fmla="*/ 1168063 h 1287218"/>
              <a:gd name="connsiteX14" fmla="*/ 1682745 w 2027663"/>
              <a:gd name="connsiteY14" fmla="*/ 1098688 h 1287218"/>
              <a:gd name="connsiteX15" fmla="*/ 1731902 w 2027663"/>
              <a:gd name="connsiteY15" fmla="*/ 1085292 h 1287218"/>
              <a:gd name="connsiteX16" fmla="*/ 1792811 w 2027663"/>
              <a:gd name="connsiteY16" fmla="*/ 1044349 h 1287218"/>
              <a:gd name="connsiteX17" fmla="*/ 1850435 w 2027663"/>
              <a:gd name="connsiteY17" fmla="*/ 1017559 h 1287218"/>
              <a:gd name="connsiteX18" fmla="*/ 1877478 w 2027663"/>
              <a:gd name="connsiteY18" fmla="*/ 990389 h 1287218"/>
              <a:gd name="connsiteX19" fmla="*/ 1960502 w 2027663"/>
              <a:gd name="connsiteY19" fmla="*/ 1000625 h 1287218"/>
              <a:gd name="connsiteX20" fmla="*/ 2019769 w 2027663"/>
              <a:gd name="connsiteY20" fmla="*/ 1000625 h 1287218"/>
              <a:gd name="connsiteX21" fmla="*/ 2022802 w 2027663"/>
              <a:gd name="connsiteY21" fmla="*/ 926195 h 1287218"/>
              <a:gd name="connsiteX22" fmla="*/ 1980468 w 2027663"/>
              <a:gd name="connsiteY22" fmla="*/ 858588 h 1287218"/>
              <a:gd name="connsiteX23" fmla="*/ 1909702 w 2027663"/>
              <a:gd name="connsiteY23" fmla="*/ 848225 h 1287218"/>
              <a:gd name="connsiteX24" fmla="*/ 1841842 w 2027663"/>
              <a:gd name="connsiteY24" fmla="*/ 772025 h 1287218"/>
              <a:gd name="connsiteX25" fmla="*/ 1841842 w 2027663"/>
              <a:gd name="connsiteY25" fmla="*/ 667013 h 1287218"/>
              <a:gd name="connsiteX26" fmla="*/ 1753764 w 2027663"/>
              <a:gd name="connsiteY26" fmla="*/ 633526 h 1287218"/>
              <a:gd name="connsiteX27" fmla="*/ 1689569 w 2027663"/>
              <a:gd name="connsiteY27" fmla="*/ 509559 h 1287218"/>
              <a:gd name="connsiteX28" fmla="*/ 1537169 w 2027663"/>
              <a:gd name="connsiteY28" fmla="*/ 508043 h 1287218"/>
              <a:gd name="connsiteX29" fmla="*/ 1435569 w 2027663"/>
              <a:gd name="connsiteY29" fmla="*/ 501092 h 1287218"/>
              <a:gd name="connsiteX30" fmla="*/ 1350902 w 2027663"/>
              <a:gd name="connsiteY30" fmla="*/ 441825 h 1287218"/>
              <a:gd name="connsiteX31" fmla="*/ 1257769 w 2027663"/>
              <a:gd name="connsiteY31" fmla="*/ 458759 h 1287218"/>
              <a:gd name="connsiteX32" fmla="*/ 1205453 w 2027663"/>
              <a:gd name="connsiteY32" fmla="*/ 432980 h 1287218"/>
              <a:gd name="connsiteX33" fmla="*/ 1190035 w 2027663"/>
              <a:gd name="connsiteY33" fmla="*/ 357159 h 1287218"/>
              <a:gd name="connsiteX34" fmla="*/ 1079969 w 2027663"/>
              <a:gd name="connsiteY34" fmla="*/ 340225 h 1287218"/>
              <a:gd name="connsiteX35" fmla="*/ 1012235 w 2027663"/>
              <a:gd name="connsiteY35" fmla="*/ 238625 h 1287218"/>
              <a:gd name="connsiteX36" fmla="*/ 902169 w 2027663"/>
              <a:gd name="connsiteY36" fmla="*/ 196292 h 1287218"/>
              <a:gd name="connsiteX37" fmla="*/ 910635 w 2027663"/>
              <a:gd name="connsiteY37" fmla="*/ 128559 h 1287218"/>
              <a:gd name="connsiteX38" fmla="*/ 834435 w 2027663"/>
              <a:gd name="connsiteY38" fmla="*/ 77759 h 1287218"/>
              <a:gd name="connsiteX39" fmla="*/ 817502 w 2027663"/>
              <a:gd name="connsiteY39" fmla="*/ 18492 h 1287218"/>
              <a:gd name="connsiteX40" fmla="*/ 732835 w 2027663"/>
              <a:gd name="connsiteY40" fmla="*/ 18492 h 1287218"/>
              <a:gd name="connsiteX41" fmla="*/ 614302 w 2027663"/>
              <a:gd name="connsiteY41" fmla="*/ 10025 h 1287218"/>
              <a:gd name="connsiteX42" fmla="*/ 470369 w 2027663"/>
              <a:gd name="connsiteY42" fmla="*/ 1559 h 1287218"/>
              <a:gd name="connsiteX43" fmla="*/ 360302 w 2027663"/>
              <a:gd name="connsiteY43" fmla="*/ 43892 h 1287218"/>
              <a:gd name="connsiteX44" fmla="*/ 292569 w 2027663"/>
              <a:gd name="connsiteY44" fmla="*/ 69292 h 1287218"/>
              <a:gd name="connsiteX45" fmla="*/ 184018 w 2027663"/>
              <a:gd name="connsiteY45" fmla="*/ 41238 h 1287218"/>
              <a:gd name="connsiteX0" fmla="*/ 174746 w 2018391"/>
              <a:gd name="connsiteY0" fmla="*/ 41238 h 1287218"/>
              <a:gd name="connsiteX1" fmla="*/ 64285 w 2018391"/>
              <a:gd name="connsiteY1" fmla="*/ 288162 h 1287218"/>
              <a:gd name="connsiteX2" fmla="*/ 2032 w 2018391"/>
              <a:gd name="connsiteY2" fmla="*/ 624206 h 1287218"/>
              <a:gd name="connsiteX3" fmla="*/ 137595 w 2018391"/>
              <a:gd name="connsiteY3" fmla="*/ 866548 h 1287218"/>
              <a:gd name="connsiteX4" fmla="*/ 316784 w 2018391"/>
              <a:gd name="connsiteY4" fmla="*/ 977374 h 1287218"/>
              <a:gd name="connsiteX5" fmla="*/ 609832 w 2018391"/>
              <a:gd name="connsiteY5" fmla="*/ 1163008 h 1287218"/>
              <a:gd name="connsiteX6" fmla="*/ 784474 w 2018391"/>
              <a:gd name="connsiteY6" fmla="*/ 934281 h 1287218"/>
              <a:gd name="connsiteX7" fmla="*/ 964168 w 2018391"/>
              <a:gd name="connsiteY7" fmla="*/ 922656 h 1287218"/>
              <a:gd name="connsiteX8" fmla="*/ 1148792 w 2018391"/>
              <a:gd name="connsiteY8" fmla="*/ 1014147 h 1287218"/>
              <a:gd name="connsiteX9" fmla="*/ 1233333 w 2018391"/>
              <a:gd name="connsiteY9" fmla="*/ 1035757 h 1287218"/>
              <a:gd name="connsiteX10" fmla="*/ 1290830 w 2018391"/>
              <a:gd name="connsiteY10" fmla="*/ 1254625 h 1287218"/>
              <a:gd name="connsiteX11" fmla="*/ 1417830 w 2018391"/>
              <a:gd name="connsiteY11" fmla="*/ 1280025 h 1287218"/>
              <a:gd name="connsiteX12" fmla="*/ 1495546 w 2018391"/>
              <a:gd name="connsiteY12" fmla="*/ 1193464 h 1287218"/>
              <a:gd name="connsiteX13" fmla="*/ 1598915 w 2018391"/>
              <a:gd name="connsiteY13" fmla="*/ 1168063 h 1287218"/>
              <a:gd name="connsiteX14" fmla="*/ 1673473 w 2018391"/>
              <a:gd name="connsiteY14" fmla="*/ 1098688 h 1287218"/>
              <a:gd name="connsiteX15" fmla="*/ 1722630 w 2018391"/>
              <a:gd name="connsiteY15" fmla="*/ 1085292 h 1287218"/>
              <a:gd name="connsiteX16" fmla="*/ 1783539 w 2018391"/>
              <a:gd name="connsiteY16" fmla="*/ 1044349 h 1287218"/>
              <a:gd name="connsiteX17" fmla="*/ 1841163 w 2018391"/>
              <a:gd name="connsiteY17" fmla="*/ 1017559 h 1287218"/>
              <a:gd name="connsiteX18" fmla="*/ 1868206 w 2018391"/>
              <a:gd name="connsiteY18" fmla="*/ 990389 h 1287218"/>
              <a:gd name="connsiteX19" fmla="*/ 1951230 w 2018391"/>
              <a:gd name="connsiteY19" fmla="*/ 1000625 h 1287218"/>
              <a:gd name="connsiteX20" fmla="*/ 2010497 w 2018391"/>
              <a:gd name="connsiteY20" fmla="*/ 1000625 h 1287218"/>
              <a:gd name="connsiteX21" fmla="*/ 2013530 w 2018391"/>
              <a:gd name="connsiteY21" fmla="*/ 926195 h 1287218"/>
              <a:gd name="connsiteX22" fmla="*/ 1971196 w 2018391"/>
              <a:gd name="connsiteY22" fmla="*/ 858588 h 1287218"/>
              <a:gd name="connsiteX23" fmla="*/ 1900430 w 2018391"/>
              <a:gd name="connsiteY23" fmla="*/ 848225 h 1287218"/>
              <a:gd name="connsiteX24" fmla="*/ 1832570 w 2018391"/>
              <a:gd name="connsiteY24" fmla="*/ 772025 h 1287218"/>
              <a:gd name="connsiteX25" fmla="*/ 1832570 w 2018391"/>
              <a:gd name="connsiteY25" fmla="*/ 667013 h 1287218"/>
              <a:gd name="connsiteX26" fmla="*/ 1744492 w 2018391"/>
              <a:gd name="connsiteY26" fmla="*/ 633526 h 1287218"/>
              <a:gd name="connsiteX27" fmla="*/ 1680297 w 2018391"/>
              <a:gd name="connsiteY27" fmla="*/ 509559 h 1287218"/>
              <a:gd name="connsiteX28" fmla="*/ 1527897 w 2018391"/>
              <a:gd name="connsiteY28" fmla="*/ 508043 h 1287218"/>
              <a:gd name="connsiteX29" fmla="*/ 1426297 w 2018391"/>
              <a:gd name="connsiteY29" fmla="*/ 501092 h 1287218"/>
              <a:gd name="connsiteX30" fmla="*/ 1341630 w 2018391"/>
              <a:gd name="connsiteY30" fmla="*/ 441825 h 1287218"/>
              <a:gd name="connsiteX31" fmla="*/ 1248497 w 2018391"/>
              <a:gd name="connsiteY31" fmla="*/ 458759 h 1287218"/>
              <a:gd name="connsiteX32" fmla="*/ 1196181 w 2018391"/>
              <a:gd name="connsiteY32" fmla="*/ 432980 h 1287218"/>
              <a:gd name="connsiteX33" fmla="*/ 1180763 w 2018391"/>
              <a:gd name="connsiteY33" fmla="*/ 357159 h 1287218"/>
              <a:gd name="connsiteX34" fmla="*/ 1070697 w 2018391"/>
              <a:gd name="connsiteY34" fmla="*/ 340225 h 1287218"/>
              <a:gd name="connsiteX35" fmla="*/ 1002963 w 2018391"/>
              <a:gd name="connsiteY35" fmla="*/ 238625 h 1287218"/>
              <a:gd name="connsiteX36" fmla="*/ 892897 w 2018391"/>
              <a:gd name="connsiteY36" fmla="*/ 196292 h 1287218"/>
              <a:gd name="connsiteX37" fmla="*/ 901363 w 2018391"/>
              <a:gd name="connsiteY37" fmla="*/ 128559 h 1287218"/>
              <a:gd name="connsiteX38" fmla="*/ 825163 w 2018391"/>
              <a:gd name="connsiteY38" fmla="*/ 77759 h 1287218"/>
              <a:gd name="connsiteX39" fmla="*/ 808230 w 2018391"/>
              <a:gd name="connsiteY39" fmla="*/ 18492 h 1287218"/>
              <a:gd name="connsiteX40" fmla="*/ 723563 w 2018391"/>
              <a:gd name="connsiteY40" fmla="*/ 18492 h 1287218"/>
              <a:gd name="connsiteX41" fmla="*/ 605030 w 2018391"/>
              <a:gd name="connsiteY41" fmla="*/ 10025 h 1287218"/>
              <a:gd name="connsiteX42" fmla="*/ 461097 w 2018391"/>
              <a:gd name="connsiteY42" fmla="*/ 1559 h 1287218"/>
              <a:gd name="connsiteX43" fmla="*/ 351030 w 2018391"/>
              <a:gd name="connsiteY43" fmla="*/ 43892 h 1287218"/>
              <a:gd name="connsiteX44" fmla="*/ 283297 w 2018391"/>
              <a:gd name="connsiteY44" fmla="*/ 69292 h 1287218"/>
              <a:gd name="connsiteX45" fmla="*/ 174746 w 2018391"/>
              <a:gd name="connsiteY45" fmla="*/ 41238 h 1287218"/>
              <a:gd name="connsiteX0" fmla="*/ 174076 w 2017721"/>
              <a:gd name="connsiteY0" fmla="*/ 41238 h 1287218"/>
              <a:gd name="connsiteX1" fmla="*/ 63615 w 2017721"/>
              <a:gd name="connsiteY1" fmla="*/ 288162 h 1287218"/>
              <a:gd name="connsiteX2" fmla="*/ 1362 w 2017721"/>
              <a:gd name="connsiteY2" fmla="*/ 624206 h 1287218"/>
              <a:gd name="connsiteX3" fmla="*/ 121050 w 2017721"/>
              <a:gd name="connsiteY3" fmla="*/ 904648 h 1287218"/>
              <a:gd name="connsiteX4" fmla="*/ 316114 w 2017721"/>
              <a:gd name="connsiteY4" fmla="*/ 977374 h 1287218"/>
              <a:gd name="connsiteX5" fmla="*/ 609162 w 2017721"/>
              <a:gd name="connsiteY5" fmla="*/ 1163008 h 1287218"/>
              <a:gd name="connsiteX6" fmla="*/ 783804 w 2017721"/>
              <a:gd name="connsiteY6" fmla="*/ 934281 h 1287218"/>
              <a:gd name="connsiteX7" fmla="*/ 963498 w 2017721"/>
              <a:gd name="connsiteY7" fmla="*/ 922656 h 1287218"/>
              <a:gd name="connsiteX8" fmla="*/ 1148122 w 2017721"/>
              <a:gd name="connsiteY8" fmla="*/ 1014147 h 1287218"/>
              <a:gd name="connsiteX9" fmla="*/ 1232663 w 2017721"/>
              <a:gd name="connsiteY9" fmla="*/ 1035757 h 1287218"/>
              <a:gd name="connsiteX10" fmla="*/ 1290160 w 2017721"/>
              <a:gd name="connsiteY10" fmla="*/ 1254625 h 1287218"/>
              <a:gd name="connsiteX11" fmla="*/ 1417160 w 2017721"/>
              <a:gd name="connsiteY11" fmla="*/ 1280025 h 1287218"/>
              <a:gd name="connsiteX12" fmla="*/ 1494876 w 2017721"/>
              <a:gd name="connsiteY12" fmla="*/ 1193464 h 1287218"/>
              <a:gd name="connsiteX13" fmla="*/ 1598245 w 2017721"/>
              <a:gd name="connsiteY13" fmla="*/ 1168063 h 1287218"/>
              <a:gd name="connsiteX14" fmla="*/ 1672803 w 2017721"/>
              <a:gd name="connsiteY14" fmla="*/ 1098688 h 1287218"/>
              <a:gd name="connsiteX15" fmla="*/ 1721960 w 2017721"/>
              <a:gd name="connsiteY15" fmla="*/ 1085292 h 1287218"/>
              <a:gd name="connsiteX16" fmla="*/ 1782869 w 2017721"/>
              <a:gd name="connsiteY16" fmla="*/ 1044349 h 1287218"/>
              <a:gd name="connsiteX17" fmla="*/ 1840493 w 2017721"/>
              <a:gd name="connsiteY17" fmla="*/ 1017559 h 1287218"/>
              <a:gd name="connsiteX18" fmla="*/ 1867536 w 2017721"/>
              <a:gd name="connsiteY18" fmla="*/ 990389 h 1287218"/>
              <a:gd name="connsiteX19" fmla="*/ 1950560 w 2017721"/>
              <a:gd name="connsiteY19" fmla="*/ 1000625 h 1287218"/>
              <a:gd name="connsiteX20" fmla="*/ 2009827 w 2017721"/>
              <a:gd name="connsiteY20" fmla="*/ 1000625 h 1287218"/>
              <a:gd name="connsiteX21" fmla="*/ 2012860 w 2017721"/>
              <a:gd name="connsiteY21" fmla="*/ 926195 h 1287218"/>
              <a:gd name="connsiteX22" fmla="*/ 1970526 w 2017721"/>
              <a:gd name="connsiteY22" fmla="*/ 858588 h 1287218"/>
              <a:gd name="connsiteX23" fmla="*/ 1899760 w 2017721"/>
              <a:gd name="connsiteY23" fmla="*/ 848225 h 1287218"/>
              <a:gd name="connsiteX24" fmla="*/ 1831900 w 2017721"/>
              <a:gd name="connsiteY24" fmla="*/ 772025 h 1287218"/>
              <a:gd name="connsiteX25" fmla="*/ 1831900 w 2017721"/>
              <a:gd name="connsiteY25" fmla="*/ 667013 h 1287218"/>
              <a:gd name="connsiteX26" fmla="*/ 1743822 w 2017721"/>
              <a:gd name="connsiteY26" fmla="*/ 633526 h 1287218"/>
              <a:gd name="connsiteX27" fmla="*/ 1679627 w 2017721"/>
              <a:gd name="connsiteY27" fmla="*/ 509559 h 1287218"/>
              <a:gd name="connsiteX28" fmla="*/ 1527227 w 2017721"/>
              <a:gd name="connsiteY28" fmla="*/ 508043 h 1287218"/>
              <a:gd name="connsiteX29" fmla="*/ 1425627 w 2017721"/>
              <a:gd name="connsiteY29" fmla="*/ 501092 h 1287218"/>
              <a:gd name="connsiteX30" fmla="*/ 1340960 w 2017721"/>
              <a:gd name="connsiteY30" fmla="*/ 441825 h 1287218"/>
              <a:gd name="connsiteX31" fmla="*/ 1247827 w 2017721"/>
              <a:gd name="connsiteY31" fmla="*/ 458759 h 1287218"/>
              <a:gd name="connsiteX32" fmla="*/ 1195511 w 2017721"/>
              <a:gd name="connsiteY32" fmla="*/ 432980 h 1287218"/>
              <a:gd name="connsiteX33" fmla="*/ 1180093 w 2017721"/>
              <a:gd name="connsiteY33" fmla="*/ 357159 h 1287218"/>
              <a:gd name="connsiteX34" fmla="*/ 1070027 w 2017721"/>
              <a:gd name="connsiteY34" fmla="*/ 340225 h 1287218"/>
              <a:gd name="connsiteX35" fmla="*/ 1002293 w 2017721"/>
              <a:gd name="connsiteY35" fmla="*/ 238625 h 1287218"/>
              <a:gd name="connsiteX36" fmla="*/ 892227 w 2017721"/>
              <a:gd name="connsiteY36" fmla="*/ 196292 h 1287218"/>
              <a:gd name="connsiteX37" fmla="*/ 900693 w 2017721"/>
              <a:gd name="connsiteY37" fmla="*/ 128559 h 1287218"/>
              <a:gd name="connsiteX38" fmla="*/ 824493 w 2017721"/>
              <a:gd name="connsiteY38" fmla="*/ 77759 h 1287218"/>
              <a:gd name="connsiteX39" fmla="*/ 807560 w 2017721"/>
              <a:gd name="connsiteY39" fmla="*/ 18492 h 1287218"/>
              <a:gd name="connsiteX40" fmla="*/ 722893 w 2017721"/>
              <a:gd name="connsiteY40" fmla="*/ 18492 h 1287218"/>
              <a:gd name="connsiteX41" fmla="*/ 604360 w 2017721"/>
              <a:gd name="connsiteY41" fmla="*/ 10025 h 1287218"/>
              <a:gd name="connsiteX42" fmla="*/ 460427 w 2017721"/>
              <a:gd name="connsiteY42" fmla="*/ 1559 h 1287218"/>
              <a:gd name="connsiteX43" fmla="*/ 350360 w 2017721"/>
              <a:gd name="connsiteY43" fmla="*/ 43892 h 1287218"/>
              <a:gd name="connsiteX44" fmla="*/ 282627 w 2017721"/>
              <a:gd name="connsiteY44" fmla="*/ 69292 h 1287218"/>
              <a:gd name="connsiteX45" fmla="*/ 174076 w 2017721"/>
              <a:gd name="connsiteY45" fmla="*/ 41238 h 1287218"/>
              <a:gd name="connsiteX0" fmla="*/ 174076 w 2017721"/>
              <a:gd name="connsiteY0" fmla="*/ 41238 h 1287218"/>
              <a:gd name="connsiteX1" fmla="*/ 63615 w 2017721"/>
              <a:gd name="connsiteY1" fmla="*/ 288162 h 1287218"/>
              <a:gd name="connsiteX2" fmla="*/ 1362 w 2017721"/>
              <a:gd name="connsiteY2" fmla="*/ 624206 h 1287218"/>
              <a:gd name="connsiteX3" fmla="*/ 121050 w 2017721"/>
              <a:gd name="connsiteY3" fmla="*/ 904648 h 1287218"/>
              <a:gd name="connsiteX4" fmla="*/ 293889 w 2017721"/>
              <a:gd name="connsiteY4" fmla="*/ 1021824 h 1287218"/>
              <a:gd name="connsiteX5" fmla="*/ 609162 w 2017721"/>
              <a:gd name="connsiteY5" fmla="*/ 1163008 h 1287218"/>
              <a:gd name="connsiteX6" fmla="*/ 783804 w 2017721"/>
              <a:gd name="connsiteY6" fmla="*/ 934281 h 1287218"/>
              <a:gd name="connsiteX7" fmla="*/ 963498 w 2017721"/>
              <a:gd name="connsiteY7" fmla="*/ 922656 h 1287218"/>
              <a:gd name="connsiteX8" fmla="*/ 1148122 w 2017721"/>
              <a:gd name="connsiteY8" fmla="*/ 1014147 h 1287218"/>
              <a:gd name="connsiteX9" fmla="*/ 1232663 w 2017721"/>
              <a:gd name="connsiteY9" fmla="*/ 1035757 h 1287218"/>
              <a:gd name="connsiteX10" fmla="*/ 1290160 w 2017721"/>
              <a:gd name="connsiteY10" fmla="*/ 1254625 h 1287218"/>
              <a:gd name="connsiteX11" fmla="*/ 1417160 w 2017721"/>
              <a:gd name="connsiteY11" fmla="*/ 1280025 h 1287218"/>
              <a:gd name="connsiteX12" fmla="*/ 1494876 w 2017721"/>
              <a:gd name="connsiteY12" fmla="*/ 1193464 h 1287218"/>
              <a:gd name="connsiteX13" fmla="*/ 1598245 w 2017721"/>
              <a:gd name="connsiteY13" fmla="*/ 1168063 h 1287218"/>
              <a:gd name="connsiteX14" fmla="*/ 1672803 w 2017721"/>
              <a:gd name="connsiteY14" fmla="*/ 1098688 h 1287218"/>
              <a:gd name="connsiteX15" fmla="*/ 1721960 w 2017721"/>
              <a:gd name="connsiteY15" fmla="*/ 1085292 h 1287218"/>
              <a:gd name="connsiteX16" fmla="*/ 1782869 w 2017721"/>
              <a:gd name="connsiteY16" fmla="*/ 1044349 h 1287218"/>
              <a:gd name="connsiteX17" fmla="*/ 1840493 w 2017721"/>
              <a:gd name="connsiteY17" fmla="*/ 1017559 h 1287218"/>
              <a:gd name="connsiteX18" fmla="*/ 1867536 w 2017721"/>
              <a:gd name="connsiteY18" fmla="*/ 990389 h 1287218"/>
              <a:gd name="connsiteX19" fmla="*/ 1950560 w 2017721"/>
              <a:gd name="connsiteY19" fmla="*/ 1000625 h 1287218"/>
              <a:gd name="connsiteX20" fmla="*/ 2009827 w 2017721"/>
              <a:gd name="connsiteY20" fmla="*/ 1000625 h 1287218"/>
              <a:gd name="connsiteX21" fmla="*/ 2012860 w 2017721"/>
              <a:gd name="connsiteY21" fmla="*/ 926195 h 1287218"/>
              <a:gd name="connsiteX22" fmla="*/ 1970526 w 2017721"/>
              <a:gd name="connsiteY22" fmla="*/ 858588 h 1287218"/>
              <a:gd name="connsiteX23" fmla="*/ 1899760 w 2017721"/>
              <a:gd name="connsiteY23" fmla="*/ 848225 h 1287218"/>
              <a:gd name="connsiteX24" fmla="*/ 1831900 w 2017721"/>
              <a:gd name="connsiteY24" fmla="*/ 772025 h 1287218"/>
              <a:gd name="connsiteX25" fmla="*/ 1831900 w 2017721"/>
              <a:gd name="connsiteY25" fmla="*/ 667013 h 1287218"/>
              <a:gd name="connsiteX26" fmla="*/ 1743822 w 2017721"/>
              <a:gd name="connsiteY26" fmla="*/ 633526 h 1287218"/>
              <a:gd name="connsiteX27" fmla="*/ 1679627 w 2017721"/>
              <a:gd name="connsiteY27" fmla="*/ 509559 h 1287218"/>
              <a:gd name="connsiteX28" fmla="*/ 1527227 w 2017721"/>
              <a:gd name="connsiteY28" fmla="*/ 508043 h 1287218"/>
              <a:gd name="connsiteX29" fmla="*/ 1425627 w 2017721"/>
              <a:gd name="connsiteY29" fmla="*/ 501092 h 1287218"/>
              <a:gd name="connsiteX30" fmla="*/ 1340960 w 2017721"/>
              <a:gd name="connsiteY30" fmla="*/ 441825 h 1287218"/>
              <a:gd name="connsiteX31" fmla="*/ 1247827 w 2017721"/>
              <a:gd name="connsiteY31" fmla="*/ 458759 h 1287218"/>
              <a:gd name="connsiteX32" fmla="*/ 1195511 w 2017721"/>
              <a:gd name="connsiteY32" fmla="*/ 432980 h 1287218"/>
              <a:gd name="connsiteX33" fmla="*/ 1180093 w 2017721"/>
              <a:gd name="connsiteY33" fmla="*/ 357159 h 1287218"/>
              <a:gd name="connsiteX34" fmla="*/ 1070027 w 2017721"/>
              <a:gd name="connsiteY34" fmla="*/ 340225 h 1287218"/>
              <a:gd name="connsiteX35" fmla="*/ 1002293 w 2017721"/>
              <a:gd name="connsiteY35" fmla="*/ 238625 h 1287218"/>
              <a:gd name="connsiteX36" fmla="*/ 892227 w 2017721"/>
              <a:gd name="connsiteY36" fmla="*/ 196292 h 1287218"/>
              <a:gd name="connsiteX37" fmla="*/ 900693 w 2017721"/>
              <a:gd name="connsiteY37" fmla="*/ 128559 h 1287218"/>
              <a:gd name="connsiteX38" fmla="*/ 824493 w 2017721"/>
              <a:gd name="connsiteY38" fmla="*/ 77759 h 1287218"/>
              <a:gd name="connsiteX39" fmla="*/ 807560 w 2017721"/>
              <a:gd name="connsiteY39" fmla="*/ 18492 h 1287218"/>
              <a:gd name="connsiteX40" fmla="*/ 722893 w 2017721"/>
              <a:gd name="connsiteY40" fmla="*/ 18492 h 1287218"/>
              <a:gd name="connsiteX41" fmla="*/ 604360 w 2017721"/>
              <a:gd name="connsiteY41" fmla="*/ 10025 h 1287218"/>
              <a:gd name="connsiteX42" fmla="*/ 460427 w 2017721"/>
              <a:gd name="connsiteY42" fmla="*/ 1559 h 1287218"/>
              <a:gd name="connsiteX43" fmla="*/ 350360 w 2017721"/>
              <a:gd name="connsiteY43" fmla="*/ 43892 h 1287218"/>
              <a:gd name="connsiteX44" fmla="*/ 282627 w 2017721"/>
              <a:gd name="connsiteY44" fmla="*/ 69292 h 1287218"/>
              <a:gd name="connsiteX45" fmla="*/ 174076 w 2017721"/>
              <a:gd name="connsiteY45" fmla="*/ 41238 h 1287218"/>
              <a:gd name="connsiteX0" fmla="*/ 119903 w 2017523"/>
              <a:gd name="connsiteY0" fmla="*/ 8254 h 1292334"/>
              <a:gd name="connsiteX1" fmla="*/ 63417 w 2017523"/>
              <a:gd name="connsiteY1" fmla="*/ 293278 h 1292334"/>
              <a:gd name="connsiteX2" fmla="*/ 1164 w 2017523"/>
              <a:gd name="connsiteY2" fmla="*/ 629322 h 1292334"/>
              <a:gd name="connsiteX3" fmla="*/ 120852 w 2017523"/>
              <a:gd name="connsiteY3" fmla="*/ 909764 h 1292334"/>
              <a:gd name="connsiteX4" fmla="*/ 293691 w 2017523"/>
              <a:gd name="connsiteY4" fmla="*/ 1026940 h 1292334"/>
              <a:gd name="connsiteX5" fmla="*/ 608964 w 2017523"/>
              <a:gd name="connsiteY5" fmla="*/ 1168124 h 1292334"/>
              <a:gd name="connsiteX6" fmla="*/ 783606 w 2017523"/>
              <a:gd name="connsiteY6" fmla="*/ 939397 h 1292334"/>
              <a:gd name="connsiteX7" fmla="*/ 963300 w 2017523"/>
              <a:gd name="connsiteY7" fmla="*/ 927772 h 1292334"/>
              <a:gd name="connsiteX8" fmla="*/ 1147924 w 2017523"/>
              <a:gd name="connsiteY8" fmla="*/ 1019263 h 1292334"/>
              <a:gd name="connsiteX9" fmla="*/ 1232465 w 2017523"/>
              <a:gd name="connsiteY9" fmla="*/ 1040873 h 1292334"/>
              <a:gd name="connsiteX10" fmla="*/ 1289962 w 2017523"/>
              <a:gd name="connsiteY10" fmla="*/ 1259741 h 1292334"/>
              <a:gd name="connsiteX11" fmla="*/ 1416962 w 2017523"/>
              <a:gd name="connsiteY11" fmla="*/ 1285141 h 1292334"/>
              <a:gd name="connsiteX12" fmla="*/ 1494678 w 2017523"/>
              <a:gd name="connsiteY12" fmla="*/ 1198580 h 1292334"/>
              <a:gd name="connsiteX13" fmla="*/ 1598047 w 2017523"/>
              <a:gd name="connsiteY13" fmla="*/ 1173179 h 1292334"/>
              <a:gd name="connsiteX14" fmla="*/ 1672605 w 2017523"/>
              <a:gd name="connsiteY14" fmla="*/ 1103804 h 1292334"/>
              <a:gd name="connsiteX15" fmla="*/ 1721762 w 2017523"/>
              <a:gd name="connsiteY15" fmla="*/ 1090408 h 1292334"/>
              <a:gd name="connsiteX16" fmla="*/ 1782671 w 2017523"/>
              <a:gd name="connsiteY16" fmla="*/ 1049465 h 1292334"/>
              <a:gd name="connsiteX17" fmla="*/ 1840295 w 2017523"/>
              <a:gd name="connsiteY17" fmla="*/ 1022675 h 1292334"/>
              <a:gd name="connsiteX18" fmla="*/ 1867338 w 2017523"/>
              <a:gd name="connsiteY18" fmla="*/ 995505 h 1292334"/>
              <a:gd name="connsiteX19" fmla="*/ 1950362 w 2017523"/>
              <a:gd name="connsiteY19" fmla="*/ 1005741 h 1292334"/>
              <a:gd name="connsiteX20" fmla="*/ 2009629 w 2017523"/>
              <a:gd name="connsiteY20" fmla="*/ 1005741 h 1292334"/>
              <a:gd name="connsiteX21" fmla="*/ 2012662 w 2017523"/>
              <a:gd name="connsiteY21" fmla="*/ 931311 h 1292334"/>
              <a:gd name="connsiteX22" fmla="*/ 1970328 w 2017523"/>
              <a:gd name="connsiteY22" fmla="*/ 863704 h 1292334"/>
              <a:gd name="connsiteX23" fmla="*/ 1899562 w 2017523"/>
              <a:gd name="connsiteY23" fmla="*/ 853341 h 1292334"/>
              <a:gd name="connsiteX24" fmla="*/ 1831702 w 2017523"/>
              <a:gd name="connsiteY24" fmla="*/ 777141 h 1292334"/>
              <a:gd name="connsiteX25" fmla="*/ 1831702 w 2017523"/>
              <a:gd name="connsiteY25" fmla="*/ 672129 h 1292334"/>
              <a:gd name="connsiteX26" fmla="*/ 1743624 w 2017523"/>
              <a:gd name="connsiteY26" fmla="*/ 638642 h 1292334"/>
              <a:gd name="connsiteX27" fmla="*/ 1679429 w 2017523"/>
              <a:gd name="connsiteY27" fmla="*/ 514675 h 1292334"/>
              <a:gd name="connsiteX28" fmla="*/ 1527029 w 2017523"/>
              <a:gd name="connsiteY28" fmla="*/ 513159 h 1292334"/>
              <a:gd name="connsiteX29" fmla="*/ 1425429 w 2017523"/>
              <a:gd name="connsiteY29" fmla="*/ 506208 h 1292334"/>
              <a:gd name="connsiteX30" fmla="*/ 1340762 w 2017523"/>
              <a:gd name="connsiteY30" fmla="*/ 446941 h 1292334"/>
              <a:gd name="connsiteX31" fmla="*/ 1247629 w 2017523"/>
              <a:gd name="connsiteY31" fmla="*/ 463875 h 1292334"/>
              <a:gd name="connsiteX32" fmla="*/ 1195313 w 2017523"/>
              <a:gd name="connsiteY32" fmla="*/ 438096 h 1292334"/>
              <a:gd name="connsiteX33" fmla="*/ 1179895 w 2017523"/>
              <a:gd name="connsiteY33" fmla="*/ 362275 h 1292334"/>
              <a:gd name="connsiteX34" fmla="*/ 1069829 w 2017523"/>
              <a:gd name="connsiteY34" fmla="*/ 345341 h 1292334"/>
              <a:gd name="connsiteX35" fmla="*/ 1002095 w 2017523"/>
              <a:gd name="connsiteY35" fmla="*/ 243741 h 1292334"/>
              <a:gd name="connsiteX36" fmla="*/ 892029 w 2017523"/>
              <a:gd name="connsiteY36" fmla="*/ 201408 h 1292334"/>
              <a:gd name="connsiteX37" fmla="*/ 900495 w 2017523"/>
              <a:gd name="connsiteY37" fmla="*/ 133675 h 1292334"/>
              <a:gd name="connsiteX38" fmla="*/ 824295 w 2017523"/>
              <a:gd name="connsiteY38" fmla="*/ 82875 h 1292334"/>
              <a:gd name="connsiteX39" fmla="*/ 807362 w 2017523"/>
              <a:gd name="connsiteY39" fmla="*/ 23608 h 1292334"/>
              <a:gd name="connsiteX40" fmla="*/ 722695 w 2017523"/>
              <a:gd name="connsiteY40" fmla="*/ 23608 h 1292334"/>
              <a:gd name="connsiteX41" fmla="*/ 604162 w 2017523"/>
              <a:gd name="connsiteY41" fmla="*/ 15141 h 1292334"/>
              <a:gd name="connsiteX42" fmla="*/ 460229 w 2017523"/>
              <a:gd name="connsiteY42" fmla="*/ 6675 h 1292334"/>
              <a:gd name="connsiteX43" fmla="*/ 350162 w 2017523"/>
              <a:gd name="connsiteY43" fmla="*/ 49008 h 1292334"/>
              <a:gd name="connsiteX44" fmla="*/ 282429 w 2017523"/>
              <a:gd name="connsiteY44" fmla="*/ 74408 h 1292334"/>
              <a:gd name="connsiteX45" fmla="*/ 119903 w 2017523"/>
              <a:gd name="connsiteY45" fmla="*/ 8254 h 1292334"/>
              <a:gd name="connsiteX0" fmla="*/ 119903 w 2017523"/>
              <a:gd name="connsiteY0" fmla="*/ 18708 h 1302788"/>
              <a:gd name="connsiteX1" fmla="*/ 63417 w 2017523"/>
              <a:gd name="connsiteY1" fmla="*/ 303732 h 1302788"/>
              <a:gd name="connsiteX2" fmla="*/ 1164 w 2017523"/>
              <a:gd name="connsiteY2" fmla="*/ 639776 h 1302788"/>
              <a:gd name="connsiteX3" fmla="*/ 120852 w 2017523"/>
              <a:gd name="connsiteY3" fmla="*/ 920218 h 1302788"/>
              <a:gd name="connsiteX4" fmla="*/ 293691 w 2017523"/>
              <a:gd name="connsiteY4" fmla="*/ 1037394 h 1302788"/>
              <a:gd name="connsiteX5" fmla="*/ 608964 w 2017523"/>
              <a:gd name="connsiteY5" fmla="*/ 1178578 h 1302788"/>
              <a:gd name="connsiteX6" fmla="*/ 783606 w 2017523"/>
              <a:gd name="connsiteY6" fmla="*/ 949851 h 1302788"/>
              <a:gd name="connsiteX7" fmla="*/ 963300 w 2017523"/>
              <a:gd name="connsiteY7" fmla="*/ 938226 h 1302788"/>
              <a:gd name="connsiteX8" fmla="*/ 1147924 w 2017523"/>
              <a:gd name="connsiteY8" fmla="*/ 1029717 h 1302788"/>
              <a:gd name="connsiteX9" fmla="*/ 1232465 w 2017523"/>
              <a:gd name="connsiteY9" fmla="*/ 1051327 h 1302788"/>
              <a:gd name="connsiteX10" fmla="*/ 1289962 w 2017523"/>
              <a:gd name="connsiteY10" fmla="*/ 1270195 h 1302788"/>
              <a:gd name="connsiteX11" fmla="*/ 1416962 w 2017523"/>
              <a:gd name="connsiteY11" fmla="*/ 1295595 h 1302788"/>
              <a:gd name="connsiteX12" fmla="*/ 1494678 w 2017523"/>
              <a:gd name="connsiteY12" fmla="*/ 1209034 h 1302788"/>
              <a:gd name="connsiteX13" fmla="*/ 1598047 w 2017523"/>
              <a:gd name="connsiteY13" fmla="*/ 1183633 h 1302788"/>
              <a:gd name="connsiteX14" fmla="*/ 1672605 w 2017523"/>
              <a:gd name="connsiteY14" fmla="*/ 1114258 h 1302788"/>
              <a:gd name="connsiteX15" fmla="*/ 1721762 w 2017523"/>
              <a:gd name="connsiteY15" fmla="*/ 1100862 h 1302788"/>
              <a:gd name="connsiteX16" fmla="*/ 1782671 w 2017523"/>
              <a:gd name="connsiteY16" fmla="*/ 1059919 h 1302788"/>
              <a:gd name="connsiteX17" fmla="*/ 1840295 w 2017523"/>
              <a:gd name="connsiteY17" fmla="*/ 1033129 h 1302788"/>
              <a:gd name="connsiteX18" fmla="*/ 1867338 w 2017523"/>
              <a:gd name="connsiteY18" fmla="*/ 1005959 h 1302788"/>
              <a:gd name="connsiteX19" fmla="*/ 1950362 w 2017523"/>
              <a:gd name="connsiteY19" fmla="*/ 1016195 h 1302788"/>
              <a:gd name="connsiteX20" fmla="*/ 2009629 w 2017523"/>
              <a:gd name="connsiteY20" fmla="*/ 1016195 h 1302788"/>
              <a:gd name="connsiteX21" fmla="*/ 2012662 w 2017523"/>
              <a:gd name="connsiteY21" fmla="*/ 941765 h 1302788"/>
              <a:gd name="connsiteX22" fmla="*/ 1970328 w 2017523"/>
              <a:gd name="connsiteY22" fmla="*/ 874158 h 1302788"/>
              <a:gd name="connsiteX23" fmla="*/ 1899562 w 2017523"/>
              <a:gd name="connsiteY23" fmla="*/ 863795 h 1302788"/>
              <a:gd name="connsiteX24" fmla="*/ 1831702 w 2017523"/>
              <a:gd name="connsiteY24" fmla="*/ 787595 h 1302788"/>
              <a:gd name="connsiteX25" fmla="*/ 1831702 w 2017523"/>
              <a:gd name="connsiteY25" fmla="*/ 682583 h 1302788"/>
              <a:gd name="connsiteX26" fmla="*/ 1743624 w 2017523"/>
              <a:gd name="connsiteY26" fmla="*/ 649096 h 1302788"/>
              <a:gd name="connsiteX27" fmla="*/ 1679429 w 2017523"/>
              <a:gd name="connsiteY27" fmla="*/ 525129 h 1302788"/>
              <a:gd name="connsiteX28" fmla="*/ 1527029 w 2017523"/>
              <a:gd name="connsiteY28" fmla="*/ 523613 h 1302788"/>
              <a:gd name="connsiteX29" fmla="*/ 1425429 w 2017523"/>
              <a:gd name="connsiteY29" fmla="*/ 516662 h 1302788"/>
              <a:gd name="connsiteX30" fmla="*/ 1340762 w 2017523"/>
              <a:gd name="connsiteY30" fmla="*/ 457395 h 1302788"/>
              <a:gd name="connsiteX31" fmla="*/ 1247629 w 2017523"/>
              <a:gd name="connsiteY31" fmla="*/ 474329 h 1302788"/>
              <a:gd name="connsiteX32" fmla="*/ 1195313 w 2017523"/>
              <a:gd name="connsiteY32" fmla="*/ 448550 h 1302788"/>
              <a:gd name="connsiteX33" fmla="*/ 1179895 w 2017523"/>
              <a:gd name="connsiteY33" fmla="*/ 372729 h 1302788"/>
              <a:gd name="connsiteX34" fmla="*/ 1069829 w 2017523"/>
              <a:gd name="connsiteY34" fmla="*/ 355795 h 1302788"/>
              <a:gd name="connsiteX35" fmla="*/ 1002095 w 2017523"/>
              <a:gd name="connsiteY35" fmla="*/ 254195 h 1302788"/>
              <a:gd name="connsiteX36" fmla="*/ 892029 w 2017523"/>
              <a:gd name="connsiteY36" fmla="*/ 211862 h 1302788"/>
              <a:gd name="connsiteX37" fmla="*/ 900495 w 2017523"/>
              <a:gd name="connsiteY37" fmla="*/ 144129 h 1302788"/>
              <a:gd name="connsiteX38" fmla="*/ 824295 w 2017523"/>
              <a:gd name="connsiteY38" fmla="*/ 93329 h 1302788"/>
              <a:gd name="connsiteX39" fmla="*/ 807362 w 2017523"/>
              <a:gd name="connsiteY39" fmla="*/ 34062 h 1302788"/>
              <a:gd name="connsiteX40" fmla="*/ 722695 w 2017523"/>
              <a:gd name="connsiteY40" fmla="*/ 34062 h 1302788"/>
              <a:gd name="connsiteX41" fmla="*/ 604162 w 2017523"/>
              <a:gd name="connsiteY41" fmla="*/ 25595 h 1302788"/>
              <a:gd name="connsiteX42" fmla="*/ 460229 w 2017523"/>
              <a:gd name="connsiteY42" fmla="*/ 17129 h 1302788"/>
              <a:gd name="connsiteX43" fmla="*/ 350162 w 2017523"/>
              <a:gd name="connsiteY43" fmla="*/ 59462 h 1302788"/>
              <a:gd name="connsiteX44" fmla="*/ 276079 w 2017523"/>
              <a:gd name="connsiteY44" fmla="*/ 30887 h 1302788"/>
              <a:gd name="connsiteX45" fmla="*/ 119903 w 2017523"/>
              <a:gd name="connsiteY45" fmla="*/ 18708 h 1302788"/>
              <a:gd name="connsiteX0" fmla="*/ 119903 w 2017523"/>
              <a:gd name="connsiteY0" fmla="*/ 17735 h 1301815"/>
              <a:gd name="connsiteX1" fmla="*/ 63417 w 2017523"/>
              <a:gd name="connsiteY1" fmla="*/ 302759 h 1301815"/>
              <a:gd name="connsiteX2" fmla="*/ 1164 w 2017523"/>
              <a:gd name="connsiteY2" fmla="*/ 638803 h 1301815"/>
              <a:gd name="connsiteX3" fmla="*/ 120852 w 2017523"/>
              <a:gd name="connsiteY3" fmla="*/ 919245 h 1301815"/>
              <a:gd name="connsiteX4" fmla="*/ 293691 w 2017523"/>
              <a:gd name="connsiteY4" fmla="*/ 1036421 h 1301815"/>
              <a:gd name="connsiteX5" fmla="*/ 608964 w 2017523"/>
              <a:gd name="connsiteY5" fmla="*/ 1177605 h 1301815"/>
              <a:gd name="connsiteX6" fmla="*/ 783606 w 2017523"/>
              <a:gd name="connsiteY6" fmla="*/ 948878 h 1301815"/>
              <a:gd name="connsiteX7" fmla="*/ 963300 w 2017523"/>
              <a:gd name="connsiteY7" fmla="*/ 937253 h 1301815"/>
              <a:gd name="connsiteX8" fmla="*/ 1147924 w 2017523"/>
              <a:gd name="connsiteY8" fmla="*/ 1028744 h 1301815"/>
              <a:gd name="connsiteX9" fmla="*/ 1232465 w 2017523"/>
              <a:gd name="connsiteY9" fmla="*/ 1050354 h 1301815"/>
              <a:gd name="connsiteX10" fmla="*/ 1289962 w 2017523"/>
              <a:gd name="connsiteY10" fmla="*/ 1269222 h 1301815"/>
              <a:gd name="connsiteX11" fmla="*/ 1416962 w 2017523"/>
              <a:gd name="connsiteY11" fmla="*/ 1294622 h 1301815"/>
              <a:gd name="connsiteX12" fmla="*/ 1494678 w 2017523"/>
              <a:gd name="connsiteY12" fmla="*/ 1208061 h 1301815"/>
              <a:gd name="connsiteX13" fmla="*/ 1598047 w 2017523"/>
              <a:gd name="connsiteY13" fmla="*/ 1182660 h 1301815"/>
              <a:gd name="connsiteX14" fmla="*/ 1672605 w 2017523"/>
              <a:gd name="connsiteY14" fmla="*/ 1113285 h 1301815"/>
              <a:gd name="connsiteX15" fmla="*/ 1721762 w 2017523"/>
              <a:gd name="connsiteY15" fmla="*/ 1099889 h 1301815"/>
              <a:gd name="connsiteX16" fmla="*/ 1782671 w 2017523"/>
              <a:gd name="connsiteY16" fmla="*/ 1058946 h 1301815"/>
              <a:gd name="connsiteX17" fmla="*/ 1840295 w 2017523"/>
              <a:gd name="connsiteY17" fmla="*/ 1032156 h 1301815"/>
              <a:gd name="connsiteX18" fmla="*/ 1867338 w 2017523"/>
              <a:gd name="connsiteY18" fmla="*/ 1004986 h 1301815"/>
              <a:gd name="connsiteX19" fmla="*/ 1950362 w 2017523"/>
              <a:gd name="connsiteY19" fmla="*/ 1015222 h 1301815"/>
              <a:gd name="connsiteX20" fmla="*/ 2009629 w 2017523"/>
              <a:gd name="connsiteY20" fmla="*/ 1015222 h 1301815"/>
              <a:gd name="connsiteX21" fmla="*/ 2012662 w 2017523"/>
              <a:gd name="connsiteY21" fmla="*/ 940792 h 1301815"/>
              <a:gd name="connsiteX22" fmla="*/ 1970328 w 2017523"/>
              <a:gd name="connsiteY22" fmla="*/ 873185 h 1301815"/>
              <a:gd name="connsiteX23" fmla="*/ 1899562 w 2017523"/>
              <a:gd name="connsiteY23" fmla="*/ 862822 h 1301815"/>
              <a:gd name="connsiteX24" fmla="*/ 1831702 w 2017523"/>
              <a:gd name="connsiteY24" fmla="*/ 786622 h 1301815"/>
              <a:gd name="connsiteX25" fmla="*/ 1831702 w 2017523"/>
              <a:gd name="connsiteY25" fmla="*/ 681610 h 1301815"/>
              <a:gd name="connsiteX26" fmla="*/ 1743624 w 2017523"/>
              <a:gd name="connsiteY26" fmla="*/ 648123 h 1301815"/>
              <a:gd name="connsiteX27" fmla="*/ 1679429 w 2017523"/>
              <a:gd name="connsiteY27" fmla="*/ 524156 h 1301815"/>
              <a:gd name="connsiteX28" fmla="*/ 1527029 w 2017523"/>
              <a:gd name="connsiteY28" fmla="*/ 522640 h 1301815"/>
              <a:gd name="connsiteX29" fmla="*/ 1425429 w 2017523"/>
              <a:gd name="connsiteY29" fmla="*/ 515689 h 1301815"/>
              <a:gd name="connsiteX30" fmla="*/ 1340762 w 2017523"/>
              <a:gd name="connsiteY30" fmla="*/ 456422 h 1301815"/>
              <a:gd name="connsiteX31" fmla="*/ 1247629 w 2017523"/>
              <a:gd name="connsiteY31" fmla="*/ 473356 h 1301815"/>
              <a:gd name="connsiteX32" fmla="*/ 1195313 w 2017523"/>
              <a:gd name="connsiteY32" fmla="*/ 447577 h 1301815"/>
              <a:gd name="connsiteX33" fmla="*/ 1179895 w 2017523"/>
              <a:gd name="connsiteY33" fmla="*/ 371756 h 1301815"/>
              <a:gd name="connsiteX34" fmla="*/ 1069829 w 2017523"/>
              <a:gd name="connsiteY34" fmla="*/ 354822 h 1301815"/>
              <a:gd name="connsiteX35" fmla="*/ 1002095 w 2017523"/>
              <a:gd name="connsiteY35" fmla="*/ 253222 h 1301815"/>
              <a:gd name="connsiteX36" fmla="*/ 892029 w 2017523"/>
              <a:gd name="connsiteY36" fmla="*/ 210889 h 1301815"/>
              <a:gd name="connsiteX37" fmla="*/ 900495 w 2017523"/>
              <a:gd name="connsiteY37" fmla="*/ 143156 h 1301815"/>
              <a:gd name="connsiteX38" fmla="*/ 824295 w 2017523"/>
              <a:gd name="connsiteY38" fmla="*/ 92356 h 1301815"/>
              <a:gd name="connsiteX39" fmla="*/ 807362 w 2017523"/>
              <a:gd name="connsiteY39" fmla="*/ 33089 h 1301815"/>
              <a:gd name="connsiteX40" fmla="*/ 722695 w 2017523"/>
              <a:gd name="connsiteY40" fmla="*/ 33089 h 1301815"/>
              <a:gd name="connsiteX41" fmla="*/ 604162 w 2017523"/>
              <a:gd name="connsiteY41" fmla="*/ 24622 h 1301815"/>
              <a:gd name="connsiteX42" fmla="*/ 460229 w 2017523"/>
              <a:gd name="connsiteY42" fmla="*/ 16156 h 1301815"/>
              <a:gd name="connsiteX43" fmla="*/ 350162 w 2017523"/>
              <a:gd name="connsiteY43" fmla="*/ 26739 h 1301815"/>
              <a:gd name="connsiteX44" fmla="*/ 276079 w 2017523"/>
              <a:gd name="connsiteY44" fmla="*/ 29914 h 1301815"/>
              <a:gd name="connsiteX45" fmla="*/ 119903 w 2017523"/>
              <a:gd name="connsiteY45" fmla="*/ 17735 h 1301815"/>
              <a:gd name="connsiteX0" fmla="*/ 119903 w 2017523"/>
              <a:gd name="connsiteY0" fmla="*/ 17735 h 1301815"/>
              <a:gd name="connsiteX1" fmla="*/ 63417 w 2017523"/>
              <a:gd name="connsiteY1" fmla="*/ 302759 h 1301815"/>
              <a:gd name="connsiteX2" fmla="*/ 1164 w 2017523"/>
              <a:gd name="connsiteY2" fmla="*/ 638803 h 1301815"/>
              <a:gd name="connsiteX3" fmla="*/ 120852 w 2017523"/>
              <a:gd name="connsiteY3" fmla="*/ 919245 h 1301815"/>
              <a:gd name="connsiteX4" fmla="*/ 293691 w 2017523"/>
              <a:gd name="connsiteY4" fmla="*/ 1036421 h 1301815"/>
              <a:gd name="connsiteX5" fmla="*/ 608964 w 2017523"/>
              <a:gd name="connsiteY5" fmla="*/ 1177605 h 1301815"/>
              <a:gd name="connsiteX6" fmla="*/ 783606 w 2017523"/>
              <a:gd name="connsiteY6" fmla="*/ 948878 h 1301815"/>
              <a:gd name="connsiteX7" fmla="*/ 963300 w 2017523"/>
              <a:gd name="connsiteY7" fmla="*/ 937253 h 1301815"/>
              <a:gd name="connsiteX8" fmla="*/ 1147924 w 2017523"/>
              <a:gd name="connsiteY8" fmla="*/ 1028744 h 1301815"/>
              <a:gd name="connsiteX9" fmla="*/ 1232465 w 2017523"/>
              <a:gd name="connsiteY9" fmla="*/ 1050354 h 1301815"/>
              <a:gd name="connsiteX10" fmla="*/ 1289962 w 2017523"/>
              <a:gd name="connsiteY10" fmla="*/ 1269222 h 1301815"/>
              <a:gd name="connsiteX11" fmla="*/ 1416962 w 2017523"/>
              <a:gd name="connsiteY11" fmla="*/ 1294622 h 1301815"/>
              <a:gd name="connsiteX12" fmla="*/ 1494678 w 2017523"/>
              <a:gd name="connsiteY12" fmla="*/ 1208061 h 1301815"/>
              <a:gd name="connsiteX13" fmla="*/ 1598047 w 2017523"/>
              <a:gd name="connsiteY13" fmla="*/ 1182660 h 1301815"/>
              <a:gd name="connsiteX14" fmla="*/ 1672605 w 2017523"/>
              <a:gd name="connsiteY14" fmla="*/ 1113285 h 1301815"/>
              <a:gd name="connsiteX15" fmla="*/ 1721762 w 2017523"/>
              <a:gd name="connsiteY15" fmla="*/ 1099889 h 1301815"/>
              <a:gd name="connsiteX16" fmla="*/ 1782671 w 2017523"/>
              <a:gd name="connsiteY16" fmla="*/ 1058946 h 1301815"/>
              <a:gd name="connsiteX17" fmla="*/ 1840295 w 2017523"/>
              <a:gd name="connsiteY17" fmla="*/ 1032156 h 1301815"/>
              <a:gd name="connsiteX18" fmla="*/ 1867338 w 2017523"/>
              <a:gd name="connsiteY18" fmla="*/ 1004986 h 1301815"/>
              <a:gd name="connsiteX19" fmla="*/ 1950362 w 2017523"/>
              <a:gd name="connsiteY19" fmla="*/ 1015222 h 1301815"/>
              <a:gd name="connsiteX20" fmla="*/ 2009629 w 2017523"/>
              <a:gd name="connsiteY20" fmla="*/ 1015222 h 1301815"/>
              <a:gd name="connsiteX21" fmla="*/ 2012662 w 2017523"/>
              <a:gd name="connsiteY21" fmla="*/ 940792 h 1301815"/>
              <a:gd name="connsiteX22" fmla="*/ 1970328 w 2017523"/>
              <a:gd name="connsiteY22" fmla="*/ 873185 h 1301815"/>
              <a:gd name="connsiteX23" fmla="*/ 1899562 w 2017523"/>
              <a:gd name="connsiteY23" fmla="*/ 862822 h 1301815"/>
              <a:gd name="connsiteX24" fmla="*/ 1831702 w 2017523"/>
              <a:gd name="connsiteY24" fmla="*/ 786622 h 1301815"/>
              <a:gd name="connsiteX25" fmla="*/ 1831702 w 2017523"/>
              <a:gd name="connsiteY25" fmla="*/ 681610 h 1301815"/>
              <a:gd name="connsiteX26" fmla="*/ 1743624 w 2017523"/>
              <a:gd name="connsiteY26" fmla="*/ 648123 h 1301815"/>
              <a:gd name="connsiteX27" fmla="*/ 1679429 w 2017523"/>
              <a:gd name="connsiteY27" fmla="*/ 524156 h 1301815"/>
              <a:gd name="connsiteX28" fmla="*/ 1527029 w 2017523"/>
              <a:gd name="connsiteY28" fmla="*/ 522640 h 1301815"/>
              <a:gd name="connsiteX29" fmla="*/ 1425429 w 2017523"/>
              <a:gd name="connsiteY29" fmla="*/ 515689 h 1301815"/>
              <a:gd name="connsiteX30" fmla="*/ 1340762 w 2017523"/>
              <a:gd name="connsiteY30" fmla="*/ 456422 h 1301815"/>
              <a:gd name="connsiteX31" fmla="*/ 1247629 w 2017523"/>
              <a:gd name="connsiteY31" fmla="*/ 473356 h 1301815"/>
              <a:gd name="connsiteX32" fmla="*/ 1195313 w 2017523"/>
              <a:gd name="connsiteY32" fmla="*/ 447577 h 1301815"/>
              <a:gd name="connsiteX33" fmla="*/ 1179895 w 2017523"/>
              <a:gd name="connsiteY33" fmla="*/ 371756 h 1301815"/>
              <a:gd name="connsiteX34" fmla="*/ 1069829 w 2017523"/>
              <a:gd name="connsiteY34" fmla="*/ 354822 h 1301815"/>
              <a:gd name="connsiteX35" fmla="*/ 1002095 w 2017523"/>
              <a:gd name="connsiteY35" fmla="*/ 253222 h 1301815"/>
              <a:gd name="connsiteX36" fmla="*/ 892029 w 2017523"/>
              <a:gd name="connsiteY36" fmla="*/ 210889 h 1301815"/>
              <a:gd name="connsiteX37" fmla="*/ 900495 w 2017523"/>
              <a:gd name="connsiteY37" fmla="*/ 143156 h 1301815"/>
              <a:gd name="connsiteX38" fmla="*/ 856045 w 2017523"/>
              <a:gd name="connsiteY38" fmla="*/ 76481 h 1301815"/>
              <a:gd name="connsiteX39" fmla="*/ 807362 w 2017523"/>
              <a:gd name="connsiteY39" fmla="*/ 33089 h 1301815"/>
              <a:gd name="connsiteX40" fmla="*/ 722695 w 2017523"/>
              <a:gd name="connsiteY40" fmla="*/ 33089 h 1301815"/>
              <a:gd name="connsiteX41" fmla="*/ 604162 w 2017523"/>
              <a:gd name="connsiteY41" fmla="*/ 24622 h 1301815"/>
              <a:gd name="connsiteX42" fmla="*/ 460229 w 2017523"/>
              <a:gd name="connsiteY42" fmla="*/ 16156 h 1301815"/>
              <a:gd name="connsiteX43" fmla="*/ 350162 w 2017523"/>
              <a:gd name="connsiteY43" fmla="*/ 26739 h 1301815"/>
              <a:gd name="connsiteX44" fmla="*/ 276079 w 2017523"/>
              <a:gd name="connsiteY44" fmla="*/ 29914 h 1301815"/>
              <a:gd name="connsiteX45" fmla="*/ 119903 w 2017523"/>
              <a:gd name="connsiteY45" fmla="*/ 17735 h 1301815"/>
              <a:gd name="connsiteX0" fmla="*/ 119903 w 2017523"/>
              <a:gd name="connsiteY0" fmla="*/ 17735 h 1301815"/>
              <a:gd name="connsiteX1" fmla="*/ 63417 w 2017523"/>
              <a:gd name="connsiteY1" fmla="*/ 302759 h 1301815"/>
              <a:gd name="connsiteX2" fmla="*/ 1164 w 2017523"/>
              <a:gd name="connsiteY2" fmla="*/ 638803 h 1301815"/>
              <a:gd name="connsiteX3" fmla="*/ 120852 w 2017523"/>
              <a:gd name="connsiteY3" fmla="*/ 919245 h 1301815"/>
              <a:gd name="connsiteX4" fmla="*/ 293691 w 2017523"/>
              <a:gd name="connsiteY4" fmla="*/ 1036421 h 1301815"/>
              <a:gd name="connsiteX5" fmla="*/ 608964 w 2017523"/>
              <a:gd name="connsiteY5" fmla="*/ 1177605 h 1301815"/>
              <a:gd name="connsiteX6" fmla="*/ 783606 w 2017523"/>
              <a:gd name="connsiteY6" fmla="*/ 948878 h 1301815"/>
              <a:gd name="connsiteX7" fmla="*/ 963300 w 2017523"/>
              <a:gd name="connsiteY7" fmla="*/ 937253 h 1301815"/>
              <a:gd name="connsiteX8" fmla="*/ 1147924 w 2017523"/>
              <a:gd name="connsiteY8" fmla="*/ 1028744 h 1301815"/>
              <a:gd name="connsiteX9" fmla="*/ 1232465 w 2017523"/>
              <a:gd name="connsiteY9" fmla="*/ 1050354 h 1301815"/>
              <a:gd name="connsiteX10" fmla="*/ 1289962 w 2017523"/>
              <a:gd name="connsiteY10" fmla="*/ 1269222 h 1301815"/>
              <a:gd name="connsiteX11" fmla="*/ 1416962 w 2017523"/>
              <a:gd name="connsiteY11" fmla="*/ 1294622 h 1301815"/>
              <a:gd name="connsiteX12" fmla="*/ 1494678 w 2017523"/>
              <a:gd name="connsiteY12" fmla="*/ 1208061 h 1301815"/>
              <a:gd name="connsiteX13" fmla="*/ 1598047 w 2017523"/>
              <a:gd name="connsiteY13" fmla="*/ 1182660 h 1301815"/>
              <a:gd name="connsiteX14" fmla="*/ 1672605 w 2017523"/>
              <a:gd name="connsiteY14" fmla="*/ 1113285 h 1301815"/>
              <a:gd name="connsiteX15" fmla="*/ 1721762 w 2017523"/>
              <a:gd name="connsiteY15" fmla="*/ 1099889 h 1301815"/>
              <a:gd name="connsiteX16" fmla="*/ 1782671 w 2017523"/>
              <a:gd name="connsiteY16" fmla="*/ 1058946 h 1301815"/>
              <a:gd name="connsiteX17" fmla="*/ 1840295 w 2017523"/>
              <a:gd name="connsiteY17" fmla="*/ 1032156 h 1301815"/>
              <a:gd name="connsiteX18" fmla="*/ 1867338 w 2017523"/>
              <a:gd name="connsiteY18" fmla="*/ 1004986 h 1301815"/>
              <a:gd name="connsiteX19" fmla="*/ 1950362 w 2017523"/>
              <a:gd name="connsiteY19" fmla="*/ 1015222 h 1301815"/>
              <a:gd name="connsiteX20" fmla="*/ 2009629 w 2017523"/>
              <a:gd name="connsiteY20" fmla="*/ 1015222 h 1301815"/>
              <a:gd name="connsiteX21" fmla="*/ 2012662 w 2017523"/>
              <a:gd name="connsiteY21" fmla="*/ 940792 h 1301815"/>
              <a:gd name="connsiteX22" fmla="*/ 1970328 w 2017523"/>
              <a:gd name="connsiteY22" fmla="*/ 873185 h 1301815"/>
              <a:gd name="connsiteX23" fmla="*/ 1899562 w 2017523"/>
              <a:gd name="connsiteY23" fmla="*/ 862822 h 1301815"/>
              <a:gd name="connsiteX24" fmla="*/ 1831702 w 2017523"/>
              <a:gd name="connsiteY24" fmla="*/ 786622 h 1301815"/>
              <a:gd name="connsiteX25" fmla="*/ 1831702 w 2017523"/>
              <a:gd name="connsiteY25" fmla="*/ 681610 h 1301815"/>
              <a:gd name="connsiteX26" fmla="*/ 1743624 w 2017523"/>
              <a:gd name="connsiteY26" fmla="*/ 648123 h 1301815"/>
              <a:gd name="connsiteX27" fmla="*/ 1679429 w 2017523"/>
              <a:gd name="connsiteY27" fmla="*/ 524156 h 1301815"/>
              <a:gd name="connsiteX28" fmla="*/ 1527029 w 2017523"/>
              <a:gd name="connsiteY28" fmla="*/ 522640 h 1301815"/>
              <a:gd name="connsiteX29" fmla="*/ 1425429 w 2017523"/>
              <a:gd name="connsiteY29" fmla="*/ 515689 h 1301815"/>
              <a:gd name="connsiteX30" fmla="*/ 1340762 w 2017523"/>
              <a:gd name="connsiteY30" fmla="*/ 456422 h 1301815"/>
              <a:gd name="connsiteX31" fmla="*/ 1247629 w 2017523"/>
              <a:gd name="connsiteY31" fmla="*/ 473356 h 1301815"/>
              <a:gd name="connsiteX32" fmla="*/ 1195313 w 2017523"/>
              <a:gd name="connsiteY32" fmla="*/ 447577 h 1301815"/>
              <a:gd name="connsiteX33" fmla="*/ 1179895 w 2017523"/>
              <a:gd name="connsiteY33" fmla="*/ 371756 h 1301815"/>
              <a:gd name="connsiteX34" fmla="*/ 1085704 w 2017523"/>
              <a:gd name="connsiteY34" fmla="*/ 335772 h 1301815"/>
              <a:gd name="connsiteX35" fmla="*/ 1002095 w 2017523"/>
              <a:gd name="connsiteY35" fmla="*/ 253222 h 1301815"/>
              <a:gd name="connsiteX36" fmla="*/ 892029 w 2017523"/>
              <a:gd name="connsiteY36" fmla="*/ 210889 h 1301815"/>
              <a:gd name="connsiteX37" fmla="*/ 900495 w 2017523"/>
              <a:gd name="connsiteY37" fmla="*/ 143156 h 1301815"/>
              <a:gd name="connsiteX38" fmla="*/ 856045 w 2017523"/>
              <a:gd name="connsiteY38" fmla="*/ 76481 h 1301815"/>
              <a:gd name="connsiteX39" fmla="*/ 807362 w 2017523"/>
              <a:gd name="connsiteY39" fmla="*/ 33089 h 1301815"/>
              <a:gd name="connsiteX40" fmla="*/ 722695 w 2017523"/>
              <a:gd name="connsiteY40" fmla="*/ 33089 h 1301815"/>
              <a:gd name="connsiteX41" fmla="*/ 604162 w 2017523"/>
              <a:gd name="connsiteY41" fmla="*/ 24622 h 1301815"/>
              <a:gd name="connsiteX42" fmla="*/ 460229 w 2017523"/>
              <a:gd name="connsiteY42" fmla="*/ 16156 h 1301815"/>
              <a:gd name="connsiteX43" fmla="*/ 350162 w 2017523"/>
              <a:gd name="connsiteY43" fmla="*/ 26739 h 1301815"/>
              <a:gd name="connsiteX44" fmla="*/ 276079 w 2017523"/>
              <a:gd name="connsiteY44" fmla="*/ 29914 h 1301815"/>
              <a:gd name="connsiteX45" fmla="*/ 119903 w 2017523"/>
              <a:gd name="connsiteY45" fmla="*/ 17735 h 1301815"/>
              <a:gd name="connsiteX0" fmla="*/ 119903 w 2017523"/>
              <a:gd name="connsiteY0" fmla="*/ 17735 h 1301815"/>
              <a:gd name="connsiteX1" fmla="*/ 63417 w 2017523"/>
              <a:gd name="connsiteY1" fmla="*/ 302759 h 1301815"/>
              <a:gd name="connsiteX2" fmla="*/ 1164 w 2017523"/>
              <a:gd name="connsiteY2" fmla="*/ 638803 h 1301815"/>
              <a:gd name="connsiteX3" fmla="*/ 120852 w 2017523"/>
              <a:gd name="connsiteY3" fmla="*/ 919245 h 1301815"/>
              <a:gd name="connsiteX4" fmla="*/ 293691 w 2017523"/>
              <a:gd name="connsiteY4" fmla="*/ 1036421 h 1301815"/>
              <a:gd name="connsiteX5" fmla="*/ 608964 w 2017523"/>
              <a:gd name="connsiteY5" fmla="*/ 1177605 h 1301815"/>
              <a:gd name="connsiteX6" fmla="*/ 783606 w 2017523"/>
              <a:gd name="connsiteY6" fmla="*/ 948878 h 1301815"/>
              <a:gd name="connsiteX7" fmla="*/ 963300 w 2017523"/>
              <a:gd name="connsiteY7" fmla="*/ 937253 h 1301815"/>
              <a:gd name="connsiteX8" fmla="*/ 1147924 w 2017523"/>
              <a:gd name="connsiteY8" fmla="*/ 1028744 h 1301815"/>
              <a:gd name="connsiteX9" fmla="*/ 1232465 w 2017523"/>
              <a:gd name="connsiteY9" fmla="*/ 1050354 h 1301815"/>
              <a:gd name="connsiteX10" fmla="*/ 1289962 w 2017523"/>
              <a:gd name="connsiteY10" fmla="*/ 1269222 h 1301815"/>
              <a:gd name="connsiteX11" fmla="*/ 1416962 w 2017523"/>
              <a:gd name="connsiteY11" fmla="*/ 1294622 h 1301815"/>
              <a:gd name="connsiteX12" fmla="*/ 1494678 w 2017523"/>
              <a:gd name="connsiteY12" fmla="*/ 1208061 h 1301815"/>
              <a:gd name="connsiteX13" fmla="*/ 1598047 w 2017523"/>
              <a:gd name="connsiteY13" fmla="*/ 1182660 h 1301815"/>
              <a:gd name="connsiteX14" fmla="*/ 1672605 w 2017523"/>
              <a:gd name="connsiteY14" fmla="*/ 1113285 h 1301815"/>
              <a:gd name="connsiteX15" fmla="*/ 1721762 w 2017523"/>
              <a:gd name="connsiteY15" fmla="*/ 1099889 h 1301815"/>
              <a:gd name="connsiteX16" fmla="*/ 1782671 w 2017523"/>
              <a:gd name="connsiteY16" fmla="*/ 1058946 h 1301815"/>
              <a:gd name="connsiteX17" fmla="*/ 1840295 w 2017523"/>
              <a:gd name="connsiteY17" fmla="*/ 1032156 h 1301815"/>
              <a:gd name="connsiteX18" fmla="*/ 1867338 w 2017523"/>
              <a:gd name="connsiteY18" fmla="*/ 1004986 h 1301815"/>
              <a:gd name="connsiteX19" fmla="*/ 1950362 w 2017523"/>
              <a:gd name="connsiteY19" fmla="*/ 1015222 h 1301815"/>
              <a:gd name="connsiteX20" fmla="*/ 2009629 w 2017523"/>
              <a:gd name="connsiteY20" fmla="*/ 1015222 h 1301815"/>
              <a:gd name="connsiteX21" fmla="*/ 2012662 w 2017523"/>
              <a:gd name="connsiteY21" fmla="*/ 940792 h 1301815"/>
              <a:gd name="connsiteX22" fmla="*/ 1970328 w 2017523"/>
              <a:gd name="connsiteY22" fmla="*/ 873185 h 1301815"/>
              <a:gd name="connsiteX23" fmla="*/ 1899562 w 2017523"/>
              <a:gd name="connsiteY23" fmla="*/ 862822 h 1301815"/>
              <a:gd name="connsiteX24" fmla="*/ 1831702 w 2017523"/>
              <a:gd name="connsiteY24" fmla="*/ 786622 h 1301815"/>
              <a:gd name="connsiteX25" fmla="*/ 1831702 w 2017523"/>
              <a:gd name="connsiteY25" fmla="*/ 681610 h 1301815"/>
              <a:gd name="connsiteX26" fmla="*/ 1743624 w 2017523"/>
              <a:gd name="connsiteY26" fmla="*/ 648123 h 1301815"/>
              <a:gd name="connsiteX27" fmla="*/ 1679429 w 2017523"/>
              <a:gd name="connsiteY27" fmla="*/ 524156 h 1301815"/>
              <a:gd name="connsiteX28" fmla="*/ 1527029 w 2017523"/>
              <a:gd name="connsiteY28" fmla="*/ 522640 h 1301815"/>
              <a:gd name="connsiteX29" fmla="*/ 1425429 w 2017523"/>
              <a:gd name="connsiteY29" fmla="*/ 515689 h 1301815"/>
              <a:gd name="connsiteX30" fmla="*/ 1340762 w 2017523"/>
              <a:gd name="connsiteY30" fmla="*/ 456422 h 1301815"/>
              <a:gd name="connsiteX31" fmla="*/ 1273029 w 2017523"/>
              <a:gd name="connsiteY31" fmla="*/ 438431 h 1301815"/>
              <a:gd name="connsiteX32" fmla="*/ 1195313 w 2017523"/>
              <a:gd name="connsiteY32" fmla="*/ 447577 h 1301815"/>
              <a:gd name="connsiteX33" fmla="*/ 1179895 w 2017523"/>
              <a:gd name="connsiteY33" fmla="*/ 371756 h 1301815"/>
              <a:gd name="connsiteX34" fmla="*/ 1085704 w 2017523"/>
              <a:gd name="connsiteY34" fmla="*/ 335772 h 1301815"/>
              <a:gd name="connsiteX35" fmla="*/ 1002095 w 2017523"/>
              <a:gd name="connsiteY35" fmla="*/ 253222 h 1301815"/>
              <a:gd name="connsiteX36" fmla="*/ 892029 w 2017523"/>
              <a:gd name="connsiteY36" fmla="*/ 210889 h 1301815"/>
              <a:gd name="connsiteX37" fmla="*/ 900495 w 2017523"/>
              <a:gd name="connsiteY37" fmla="*/ 143156 h 1301815"/>
              <a:gd name="connsiteX38" fmla="*/ 856045 w 2017523"/>
              <a:gd name="connsiteY38" fmla="*/ 76481 h 1301815"/>
              <a:gd name="connsiteX39" fmla="*/ 807362 w 2017523"/>
              <a:gd name="connsiteY39" fmla="*/ 33089 h 1301815"/>
              <a:gd name="connsiteX40" fmla="*/ 722695 w 2017523"/>
              <a:gd name="connsiteY40" fmla="*/ 33089 h 1301815"/>
              <a:gd name="connsiteX41" fmla="*/ 604162 w 2017523"/>
              <a:gd name="connsiteY41" fmla="*/ 24622 h 1301815"/>
              <a:gd name="connsiteX42" fmla="*/ 460229 w 2017523"/>
              <a:gd name="connsiteY42" fmla="*/ 16156 h 1301815"/>
              <a:gd name="connsiteX43" fmla="*/ 350162 w 2017523"/>
              <a:gd name="connsiteY43" fmla="*/ 26739 h 1301815"/>
              <a:gd name="connsiteX44" fmla="*/ 276079 w 2017523"/>
              <a:gd name="connsiteY44" fmla="*/ 29914 h 1301815"/>
              <a:gd name="connsiteX45" fmla="*/ 119903 w 2017523"/>
              <a:gd name="connsiteY45" fmla="*/ 17735 h 1301815"/>
              <a:gd name="connsiteX0" fmla="*/ 119903 w 2017523"/>
              <a:gd name="connsiteY0" fmla="*/ 17735 h 1306383"/>
              <a:gd name="connsiteX1" fmla="*/ 63417 w 2017523"/>
              <a:gd name="connsiteY1" fmla="*/ 302759 h 1306383"/>
              <a:gd name="connsiteX2" fmla="*/ 1164 w 2017523"/>
              <a:gd name="connsiteY2" fmla="*/ 638803 h 1306383"/>
              <a:gd name="connsiteX3" fmla="*/ 120852 w 2017523"/>
              <a:gd name="connsiteY3" fmla="*/ 919245 h 1306383"/>
              <a:gd name="connsiteX4" fmla="*/ 293691 w 2017523"/>
              <a:gd name="connsiteY4" fmla="*/ 1036421 h 1306383"/>
              <a:gd name="connsiteX5" fmla="*/ 608964 w 2017523"/>
              <a:gd name="connsiteY5" fmla="*/ 1177605 h 1306383"/>
              <a:gd name="connsiteX6" fmla="*/ 783606 w 2017523"/>
              <a:gd name="connsiteY6" fmla="*/ 948878 h 1306383"/>
              <a:gd name="connsiteX7" fmla="*/ 963300 w 2017523"/>
              <a:gd name="connsiteY7" fmla="*/ 937253 h 1306383"/>
              <a:gd name="connsiteX8" fmla="*/ 1147924 w 2017523"/>
              <a:gd name="connsiteY8" fmla="*/ 1028744 h 1306383"/>
              <a:gd name="connsiteX9" fmla="*/ 1232465 w 2017523"/>
              <a:gd name="connsiteY9" fmla="*/ 1050354 h 1306383"/>
              <a:gd name="connsiteX10" fmla="*/ 1258212 w 2017523"/>
              <a:gd name="connsiteY10" fmla="*/ 1278747 h 1306383"/>
              <a:gd name="connsiteX11" fmla="*/ 1416962 w 2017523"/>
              <a:gd name="connsiteY11" fmla="*/ 1294622 h 1306383"/>
              <a:gd name="connsiteX12" fmla="*/ 1494678 w 2017523"/>
              <a:gd name="connsiteY12" fmla="*/ 1208061 h 1306383"/>
              <a:gd name="connsiteX13" fmla="*/ 1598047 w 2017523"/>
              <a:gd name="connsiteY13" fmla="*/ 1182660 h 1306383"/>
              <a:gd name="connsiteX14" fmla="*/ 1672605 w 2017523"/>
              <a:gd name="connsiteY14" fmla="*/ 1113285 h 1306383"/>
              <a:gd name="connsiteX15" fmla="*/ 1721762 w 2017523"/>
              <a:gd name="connsiteY15" fmla="*/ 1099889 h 1306383"/>
              <a:gd name="connsiteX16" fmla="*/ 1782671 w 2017523"/>
              <a:gd name="connsiteY16" fmla="*/ 1058946 h 1306383"/>
              <a:gd name="connsiteX17" fmla="*/ 1840295 w 2017523"/>
              <a:gd name="connsiteY17" fmla="*/ 1032156 h 1306383"/>
              <a:gd name="connsiteX18" fmla="*/ 1867338 w 2017523"/>
              <a:gd name="connsiteY18" fmla="*/ 1004986 h 1306383"/>
              <a:gd name="connsiteX19" fmla="*/ 1950362 w 2017523"/>
              <a:gd name="connsiteY19" fmla="*/ 1015222 h 1306383"/>
              <a:gd name="connsiteX20" fmla="*/ 2009629 w 2017523"/>
              <a:gd name="connsiteY20" fmla="*/ 1015222 h 1306383"/>
              <a:gd name="connsiteX21" fmla="*/ 2012662 w 2017523"/>
              <a:gd name="connsiteY21" fmla="*/ 940792 h 1306383"/>
              <a:gd name="connsiteX22" fmla="*/ 1970328 w 2017523"/>
              <a:gd name="connsiteY22" fmla="*/ 873185 h 1306383"/>
              <a:gd name="connsiteX23" fmla="*/ 1899562 w 2017523"/>
              <a:gd name="connsiteY23" fmla="*/ 862822 h 1306383"/>
              <a:gd name="connsiteX24" fmla="*/ 1831702 w 2017523"/>
              <a:gd name="connsiteY24" fmla="*/ 786622 h 1306383"/>
              <a:gd name="connsiteX25" fmla="*/ 1831702 w 2017523"/>
              <a:gd name="connsiteY25" fmla="*/ 681610 h 1306383"/>
              <a:gd name="connsiteX26" fmla="*/ 1743624 w 2017523"/>
              <a:gd name="connsiteY26" fmla="*/ 648123 h 1306383"/>
              <a:gd name="connsiteX27" fmla="*/ 1679429 w 2017523"/>
              <a:gd name="connsiteY27" fmla="*/ 524156 h 1306383"/>
              <a:gd name="connsiteX28" fmla="*/ 1527029 w 2017523"/>
              <a:gd name="connsiteY28" fmla="*/ 522640 h 1306383"/>
              <a:gd name="connsiteX29" fmla="*/ 1425429 w 2017523"/>
              <a:gd name="connsiteY29" fmla="*/ 515689 h 1306383"/>
              <a:gd name="connsiteX30" fmla="*/ 1340762 w 2017523"/>
              <a:gd name="connsiteY30" fmla="*/ 456422 h 1306383"/>
              <a:gd name="connsiteX31" fmla="*/ 1273029 w 2017523"/>
              <a:gd name="connsiteY31" fmla="*/ 438431 h 1306383"/>
              <a:gd name="connsiteX32" fmla="*/ 1195313 w 2017523"/>
              <a:gd name="connsiteY32" fmla="*/ 447577 h 1306383"/>
              <a:gd name="connsiteX33" fmla="*/ 1179895 w 2017523"/>
              <a:gd name="connsiteY33" fmla="*/ 371756 h 1306383"/>
              <a:gd name="connsiteX34" fmla="*/ 1085704 w 2017523"/>
              <a:gd name="connsiteY34" fmla="*/ 335772 h 1306383"/>
              <a:gd name="connsiteX35" fmla="*/ 1002095 w 2017523"/>
              <a:gd name="connsiteY35" fmla="*/ 253222 h 1306383"/>
              <a:gd name="connsiteX36" fmla="*/ 892029 w 2017523"/>
              <a:gd name="connsiteY36" fmla="*/ 210889 h 1306383"/>
              <a:gd name="connsiteX37" fmla="*/ 900495 w 2017523"/>
              <a:gd name="connsiteY37" fmla="*/ 143156 h 1306383"/>
              <a:gd name="connsiteX38" fmla="*/ 856045 w 2017523"/>
              <a:gd name="connsiteY38" fmla="*/ 76481 h 1306383"/>
              <a:gd name="connsiteX39" fmla="*/ 807362 w 2017523"/>
              <a:gd name="connsiteY39" fmla="*/ 33089 h 1306383"/>
              <a:gd name="connsiteX40" fmla="*/ 722695 w 2017523"/>
              <a:gd name="connsiteY40" fmla="*/ 33089 h 1306383"/>
              <a:gd name="connsiteX41" fmla="*/ 604162 w 2017523"/>
              <a:gd name="connsiteY41" fmla="*/ 24622 h 1306383"/>
              <a:gd name="connsiteX42" fmla="*/ 460229 w 2017523"/>
              <a:gd name="connsiteY42" fmla="*/ 16156 h 1306383"/>
              <a:gd name="connsiteX43" fmla="*/ 350162 w 2017523"/>
              <a:gd name="connsiteY43" fmla="*/ 26739 h 1306383"/>
              <a:gd name="connsiteX44" fmla="*/ 276079 w 2017523"/>
              <a:gd name="connsiteY44" fmla="*/ 29914 h 1306383"/>
              <a:gd name="connsiteX45" fmla="*/ 119903 w 2017523"/>
              <a:gd name="connsiteY45" fmla="*/ 17735 h 1306383"/>
              <a:gd name="connsiteX0" fmla="*/ 119903 w 2017523"/>
              <a:gd name="connsiteY0" fmla="*/ 17735 h 1305248"/>
              <a:gd name="connsiteX1" fmla="*/ 63417 w 2017523"/>
              <a:gd name="connsiteY1" fmla="*/ 302759 h 1305248"/>
              <a:gd name="connsiteX2" fmla="*/ 1164 w 2017523"/>
              <a:gd name="connsiteY2" fmla="*/ 638803 h 1305248"/>
              <a:gd name="connsiteX3" fmla="*/ 120852 w 2017523"/>
              <a:gd name="connsiteY3" fmla="*/ 919245 h 1305248"/>
              <a:gd name="connsiteX4" fmla="*/ 293691 w 2017523"/>
              <a:gd name="connsiteY4" fmla="*/ 1036421 h 1305248"/>
              <a:gd name="connsiteX5" fmla="*/ 608964 w 2017523"/>
              <a:gd name="connsiteY5" fmla="*/ 1177605 h 1305248"/>
              <a:gd name="connsiteX6" fmla="*/ 783606 w 2017523"/>
              <a:gd name="connsiteY6" fmla="*/ 948878 h 1305248"/>
              <a:gd name="connsiteX7" fmla="*/ 963300 w 2017523"/>
              <a:gd name="connsiteY7" fmla="*/ 937253 h 1305248"/>
              <a:gd name="connsiteX8" fmla="*/ 1147924 w 2017523"/>
              <a:gd name="connsiteY8" fmla="*/ 1028744 h 1305248"/>
              <a:gd name="connsiteX9" fmla="*/ 1200715 w 2017523"/>
              <a:gd name="connsiteY9" fmla="*/ 1069404 h 1305248"/>
              <a:gd name="connsiteX10" fmla="*/ 1258212 w 2017523"/>
              <a:gd name="connsiteY10" fmla="*/ 1278747 h 1305248"/>
              <a:gd name="connsiteX11" fmla="*/ 1416962 w 2017523"/>
              <a:gd name="connsiteY11" fmla="*/ 1294622 h 1305248"/>
              <a:gd name="connsiteX12" fmla="*/ 1494678 w 2017523"/>
              <a:gd name="connsiteY12" fmla="*/ 1208061 h 1305248"/>
              <a:gd name="connsiteX13" fmla="*/ 1598047 w 2017523"/>
              <a:gd name="connsiteY13" fmla="*/ 1182660 h 1305248"/>
              <a:gd name="connsiteX14" fmla="*/ 1672605 w 2017523"/>
              <a:gd name="connsiteY14" fmla="*/ 1113285 h 1305248"/>
              <a:gd name="connsiteX15" fmla="*/ 1721762 w 2017523"/>
              <a:gd name="connsiteY15" fmla="*/ 1099889 h 1305248"/>
              <a:gd name="connsiteX16" fmla="*/ 1782671 w 2017523"/>
              <a:gd name="connsiteY16" fmla="*/ 1058946 h 1305248"/>
              <a:gd name="connsiteX17" fmla="*/ 1840295 w 2017523"/>
              <a:gd name="connsiteY17" fmla="*/ 1032156 h 1305248"/>
              <a:gd name="connsiteX18" fmla="*/ 1867338 w 2017523"/>
              <a:gd name="connsiteY18" fmla="*/ 1004986 h 1305248"/>
              <a:gd name="connsiteX19" fmla="*/ 1950362 w 2017523"/>
              <a:gd name="connsiteY19" fmla="*/ 1015222 h 1305248"/>
              <a:gd name="connsiteX20" fmla="*/ 2009629 w 2017523"/>
              <a:gd name="connsiteY20" fmla="*/ 1015222 h 1305248"/>
              <a:gd name="connsiteX21" fmla="*/ 2012662 w 2017523"/>
              <a:gd name="connsiteY21" fmla="*/ 940792 h 1305248"/>
              <a:gd name="connsiteX22" fmla="*/ 1970328 w 2017523"/>
              <a:gd name="connsiteY22" fmla="*/ 873185 h 1305248"/>
              <a:gd name="connsiteX23" fmla="*/ 1899562 w 2017523"/>
              <a:gd name="connsiteY23" fmla="*/ 862822 h 1305248"/>
              <a:gd name="connsiteX24" fmla="*/ 1831702 w 2017523"/>
              <a:gd name="connsiteY24" fmla="*/ 786622 h 1305248"/>
              <a:gd name="connsiteX25" fmla="*/ 1831702 w 2017523"/>
              <a:gd name="connsiteY25" fmla="*/ 681610 h 1305248"/>
              <a:gd name="connsiteX26" fmla="*/ 1743624 w 2017523"/>
              <a:gd name="connsiteY26" fmla="*/ 648123 h 1305248"/>
              <a:gd name="connsiteX27" fmla="*/ 1679429 w 2017523"/>
              <a:gd name="connsiteY27" fmla="*/ 524156 h 1305248"/>
              <a:gd name="connsiteX28" fmla="*/ 1527029 w 2017523"/>
              <a:gd name="connsiteY28" fmla="*/ 522640 h 1305248"/>
              <a:gd name="connsiteX29" fmla="*/ 1425429 w 2017523"/>
              <a:gd name="connsiteY29" fmla="*/ 515689 h 1305248"/>
              <a:gd name="connsiteX30" fmla="*/ 1340762 w 2017523"/>
              <a:gd name="connsiteY30" fmla="*/ 456422 h 1305248"/>
              <a:gd name="connsiteX31" fmla="*/ 1273029 w 2017523"/>
              <a:gd name="connsiteY31" fmla="*/ 438431 h 1305248"/>
              <a:gd name="connsiteX32" fmla="*/ 1195313 w 2017523"/>
              <a:gd name="connsiteY32" fmla="*/ 447577 h 1305248"/>
              <a:gd name="connsiteX33" fmla="*/ 1179895 w 2017523"/>
              <a:gd name="connsiteY33" fmla="*/ 371756 h 1305248"/>
              <a:gd name="connsiteX34" fmla="*/ 1085704 w 2017523"/>
              <a:gd name="connsiteY34" fmla="*/ 335772 h 1305248"/>
              <a:gd name="connsiteX35" fmla="*/ 1002095 w 2017523"/>
              <a:gd name="connsiteY35" fmla="*/ 253222 h 1305248"/>
              <a:gd name="connsiteX36" fmla="*/ 892029 w 2017523"/>
              <a:gd name="connsiteY36" fmla="*/ 210889 h 1305248"/>
              <a:gd name="connsiteX37" fmla="*/ 900495 w 2017523"/>
              <a:gd name="connsiteY37" fmla="*/ 143156 h 1305248"/>
              <a:gd name="connsiteX38" fmla="*/ 856045 w 2017523"/>
              <a:gd name="connsiteY38" fmla="*/ 76481 h 1305248"/>
              <a:gd name="connsiteX39" fmla="*/ 807362 w 2017523"/>
              <a:gd name="connsiteY39" fmla="*/ 33089 h 1305248"/>
              <a:gd name="connsiteX40" fmla="*/ 722695 w 2017523"/>
              <a:gd name="connsiteY40" fmla="*/ 33089 h 1305248"/>
              <a:gd name="connsiteX41" fmla="*/ 604162 w 2017523"/>
              <a:gd name="connsiteY41" fmla="*/ 24622 h 1305248"/>
              <a:gd name="connsiteX42" fmla="*/ 460229 w 2017523"/>
              <a:gd name="connsiteY42" fmla="*/ 16156 h 1305248"/>
              <a:gd name="connsiteX43" fmla="*/ 350162 w 2017523"/>
              <a:gd name="connsiteY43" fmla="*/ 26739 h 1305248"/>
              <a:gd name="connsiteX44" fmla="*/ 276079 w 2017523"/>
              <a:gd name="connsiteY44" fmla="*/ 29914 h 1305248"/>
              <a:gd name="connsiteX45" fmla="*/ 119903 w 2017523"/>
              <a:gd name="connsiteY45" fmla="*/ 17735 h 1305248"/>
              <a:gd name="connsiteX0" fmla="*/ 119903 w 2017523"/>
              <a:gd name="connsiteY0" fmla="*/ 17735 h 1305248"/>
              <a:gd name="connsiteX1" fmla="*/ 63417 w 2017523"/>
              <a:gd name="connsiteY1" fmla="*/ 302759 h 1305248"/>
              <a:gd name="connsiteX2" fmla="*/ 1164 w 2017523"/>
              <a:gd name="connsiteY2" fmla="*/ 638803 h 1305248"/>
              <a:gd name="connsiteX3" fmla="*/ 120852 w 2017523"/>
              <a:gd name="connsiteY3" fmla="*/ 919245 h 1305248"/>
              <a:gd name="connsiteX4" fmla="*/ 293691 w 2017523"/>
              <a:gd name="connsiteY4" fmla="*/ 1036421 h 1305248"/>
              <a:gd name="connsiteX5" fmla="*/ 608964 w 2017523"/>
              <a:gd name="connsiteY5" fmla="*/ 1177605 h 1305248"/>
              <a:gd name="connsiteX6" fmla="*/ 818531 w 2017523"/>
              <a:gd name="connsiteY6" fmla="*/ 967928 h 1305248"/>
              <a:gd name="connsiteX7" fmla="*/ 963300 w 2017523"/>
              <a:gd name="connsiteY7" fmla="*/ 937253 h 1305248"/>
              <a:gd name="connsiteX8" fmla="*/ 1147924 w 2017523"/>
              <a:gd name="connsiteY8" fmla="*/ 1028744 h 1305248"/>
              <a:gd name="connsiteX9" fmla="*/ 1200715 w 2017523"/>
              <a:gd name="connsiteY9" fmla="*/ 1069404 h 1305248"/>
              <a:gd name="connsiteX10" fmla="*/ 1258212 w 2017523"/>
              <a:gd name="connsiteY10" fmla="*/ 1278747 h 1305248"/>
              <a:gd name="connsiteX11" fmla="*/ 1416962 w 2017523"/>
              <a:gd name="connsiteY11" fmla="*/ 1294622 h 1305248"/>
              <a:gd name="connsiteX12" fmla="*/ 1494678 w 2017523"/>
              <a:gd name="connsiteY12" fmla="*/ 1208061 h 1305248"/>
              <a:gd name="connsiteX13" fmla="*/ 1598047 w 2017523"/>
              <a:gd name="connsiteY13" fmla="*/ 1182660 h 1305248"/>
              <a:gd name="connsiteX14" fmla="*/ 1672605 w 2017523"/>
              <a:gd name="connsiteY14" fmla="*/ 1113285 h 1305248"/>
              <a:gd name="connsiteX15" fmla="*/ 1721762 w 2017523"/>
              <a:gd name="connsiteY15" fmla="*/ 1099889 h 1305248"/>
              <a:gd name="connsiteX16" fmla="*/ 1782671 w 2017523"/>
              <a:gd name="connsiteY16" fmla="*/ 1058946 h 1305248"/>
              <a:gd name="connsiteX17" fmla="*/ 1840295 w 2017523"/>
              <a:gd name="connsiteY17" fmla="*/ 1032156 h 1305248"/>
              <a:gd name="connsiteX18" fmla="*/ 1867338 w 2017523"/>
              <a:gd name="connsiteY18" fmla="*/ 1004986 h 1305248"/>
              <a:gd name="connsiteX19" fmla="*/ 1950362 w 2017523"/>
              <a:gd name="connsiteY19" fmla="*/ 1015222 h 1305248"/>
              <a:gd name="connsiteX20" fmla="*/ 2009629 w 2017523"/>
              <a:gd name="connsiteY20" fmla="*/ 1015222 h 1305248"/>
              <a:gd name="connsiteX21" fmla="*/ 2012662 w 2017523"/>
              <a:gd name="connsiteY21" fmla="*/ 940792 h 1305248"/>
              <a:gd name="connsiteX22" fmla="*/ 1970328 w 2017523"/>
              <a:gd name="connsiteY22" fmla="*/ 873185 h 1305248"/>
              <a:gd name="connsiteX23" fmla="*/ 1899562 w 2017523"/>
              <a:gd name="connsiteY23" fmla="*/ 862822 h 1305248"/>
              <a:gd name="connsiteX24" fmla="*/ 1831702 w 2017523"/>
              <a:gd name="connsiteY24" fmla="*/ 786622 h 1305248"/>
              <a:gd name="connsiteX25" fmla="*/ 1831702 w 2017523"/>
              <a:gd name="connsiteY25" fmla="*/ 681610 h 1305248"/>
              <a:gd name="connsiteX26" fmla="*/ 1743624 w 2017523"/>
              <a:gd name="connsiteY26" fmla="*/ 648123 h 1305248"/>
              <a:gd name="connsiteX27" fmla="*/ 1679429 w 2017523"/>
              <a:gd name="connsiteY27" fmla="*/ 524156 h 1305248"/>
              <a:gd name="connsiteX28" fmla="*/ 1527029 w 2017523"/>
              <a:gd name="connsiteY28" fmla="*/ 522640 h 1305248"/>
              <a:gd name="connsiteX29" fmla="*/ 1425429 w 2017523"/>
              <a:gd name="connsiteY29" fmla="*/ 515689 h 1305248"/>
              <a:gd name="connsiteX30" fmla="*/ 1340762 w 2017523"/>
              <a:gd name="connsiteY30" fmla="*/ 456422 h 1305248"/>
              <a:gd name="connsiteX31" fmla="*/ 1273029 w 2017523"/>
              <a:gd name="connsiteY31" fmla="*/ 438431 h 1305248"/>
              <a:gd name="connsiteX32" fmla="*/ 1195313 w 2017523"/>
              <a:gd name="connsiteY32" fmla="*/ 447577 h 1305248"/>
              <a:gd name="connsiteX33" fmla="*/ 1179895 w 2017523"/>
              <a:gd name="connsiteY33" fmla="*/ 371756 h 1305248"/>
              <a:gd name="connsiteX34" fmla="*/ 1085704 w 2017523"/>
              <a:gd name="connsiteY34" fmla="*/ 335772 h 1305248"/>
              <a:gd name="connsiteX35" fmla="*/ 1002095 w 2017523"/>
              <a:gd name="connsiteY35" fmla="*/ 253222 h 1305248"/>
              <a:gd name="connsiteX36" fmla="*/ 892029 w 2017523"/>
              <a:gd name="connsiteY36" fmla="*/ 210889 h 1305248"/>
              <a:gd name="connsiteX37" fmla="*/ 900495 w 2017523"/>
              <a:gd name="connsiteY37" fmla="*/ 143156 h 1305248"/>
              <a:gd name="connsiteX38" fmla="*/ 856045 w 2017523"/>
              <a:gd name="connsiteY38" fmla="*/ 76481 h 1305248"/>
              <a:gd name="connsiteX39" fmla="*/ 807362 w 2017523"/>
              <a:gd name="connsiteY39" fmla="*/ 33089 h 1305248"/>
              <a:gd name="connsiteX40" fmla="*/ 722695 w 2017523"/>
              <a:gd name="connsiteY40" fmla="*/ 33089 h 1305248"/>
              <a:gd name="connsiteX41" fmla="*/ 604162 w 2017523"/>
              <a:gd name="connsiteY41" fmla="*/ 24622 h 1305248"/>
              <a:gd name="connsiteX42" fmla="*/ 460229 w 2017523"/>
              <a:gd name="connsiteY42" fmla="*/ 16156 h 1305248"/>
              <a:gd name="connsiteX43" fmla="*/ 350162 w 2017523"/>
              <a:gd name="connsiteY43" fmla="*/ 26739 h 1305248"/>
              <a:gd name="connsiteX44" fmla="*/ 276079 w 2017523"/>
              <a:gd name="connsiteY44" fmla="*/ 29914 h 1305248"/>
              <a:gd name="connsiteX45" fmla="*/ 119903 w 2017523"/>
              <a:gd name="connsiteY45" fmla="*/ 17735 h 1305248"/>
              <a:gd name="connsiteX0" fmla="*/ 119903 w 2017523"/>
              <a:gd name="connsiteY0" fmla="*/ 17735 h 1305248"/>
              <a:gd name="connsiteX1" fmla="*/ 63417 w 2017523"/>
              <a:gd name="connsiteY1" fmla="*/ 302759 h 1305248"/>
              <a:gd name="connsiteX2" fmla="*/ 1164 w 2017523"/>
              <a:gd name="connsiteY2" fmla="*/ 638803 h 1305248"/>
              <a:gd name="connsiteX3" fmla="*/ 120852 w 2017523"/>
              <a:gd name="connsiteY3" fmla="*/ 919245 h 1305248"/>
              <a:gd name="connsiteX4" fmla="*/ 293691 w 2017523"/>
              <a:gd name="connsiteY4" fmla="*/ 1036421 h 1305248"/>
              <a:gd name="connsiteX5" fmla="*/ 608964 w 2017523"/>
              <a:gd name="connsiteY5" fmla="*/ 1177605 h 1305248"/>
              <a:gd name="connsiteX6" fmla="*/ 818531 w 2017523"/>
              <a:gd name="connsiteY6" fmla="*/ 967928 h 1305248"/>
              <a:gd name="connsiteX7" fmla="*/ 963300 w 2017523"/>
              <a:gd name="connsiteY7" fmla="*/ 959478 h 1305248"/>
              <a:gd name="connsiteX8" fmla="*/ 1147924 w 2017523"/>
              <a:gd name="connsiteY8" fmla="*/ 1028744 h 1305248"/>
              <a:gd name="connsiteX9" fmla="*/ 1200715 w 2017523"/>
              <a:gd name="connsiteY9" fmla="*/ 1069404 h 1305248"/>
              <a:gd name="connsiteX10" fmla="*/ 1258212 w 2017523"/>
              <a:gd name="connsiteY10" fmla="*/ 1278747 h 1305248"/>
              <a:gd name="connsiteX11" fmla="*/ 1416962 w 2017523"/>
              <a:gd name="connsiteY11" fmla="*/ 1294622 h 1305248"/>
              <a:gd name="connsiteX12" fmla="*/ 1494678 w 2017523"/>
              <a:gd name="connsiteY12" fmla="*/ 1208061 h 1305248"/>
              <a:gd name="connsiteX13" fmla="*/ 1598047 w 2017523"/>
              <a:gd name="connsiteY13" fmla="*/ 1182660 h 1305248"/>
              <a:gd name="connsiteX14" fmla="*/ 1672605 w 2017523"/>
              <a:gd name="connsiteY14" fmla="*/ 1113285 h 1305248"/>
              <a:gd name="connsiteX15" fmla="*/ 1721762 w 2017523"/>
              <a:gd name="connsiteY15" fmla="*/ 1099889 h 1305248"/>
              <a:gd name="connsiteX16" fmla="*/ 1782671 w 2017523"/>
              <a:gd name="connsiteY16" fmla="*/ 1058946 h 1305248"/>
              <a:gd name="connsiteX17" fmla="*/ 1840295 w 2017523"/>
              <a:gd name="connsiteY17" fmla="*/ 1032156 h 1305248"/>
              <a:gd name="connsiteX18" fmla="*/ 1867338 w 2017523"/>
              <a:gd name="connsiteY18" fmla="*/ 1004986 h 1305248"/>
              <a:gd name="connsiteX19" fmla="*/ 1950362 w 2017523"/>
              <a:gd name="connsiteY19" fmla="*/ 1015222 h 1305248"/>
              <a:gd name="connsiteX20" fmla="*/ 2009629 w 2017523"/>
              <a:gd name="connsiteY20" fmla="*/ 1015222 h 1305248"/>
              <a:gd name="connsiteX21" fmla="*/ 2012662 w 2017523"/>
              <a:gd name="connsiteY21" fmla="*/ 940792 h 1305248"/>
              <a:gd name="connsiteX22" fmla="*/ 1970328 w 2017523"/>
              <a:gd name="connsiteY22" fmla="*/ 873185 h 1305248"/>
              <a:gd name="connsiteX23" fmla="*/ 1899562 w 2017523"/>
              <a:gd name="connsiteY23" fmla="*/ 862822 h 1305248"/>
              <a:gd name="connsiteX24" fmla="*/ 1831702 w 2017523"/>
              <a:gd name="connsiteY24" fmla="*/ 786622 h 1305248"/>
              <a:gd name="connsiteX25" fmla="*/ 1831702 w 2017523"/>
              <a:gd name="connsiteY25" fmla="*/ 681610 h 1305248"/>
              <a:gd name="connsiteX26" fmla="*/ 1743624 w 2017523"/>
              <a:gd name="connsiteY26" fmla="*/ 648123 h 1305248"/>
              <a:gd name="connsiteX27" fmla="*/ 1679429 w 2017523"/>
              <a:gd name="connsiteY27" fmla="*/ 524156 h 1305248"/>
              <a:gd name="connsiteX28" fmla="*/ 1527029 w 2017523"/>
              <a:gd name="connsiteY28" fmla="*/ 522640 h 1305248"/>
              <a:gd name="connsiteX29" fmla="*/ 1425429 w 2017523"/>
              <a:gd name="connsiteY29" fmla="*/ 515689 h 1305248"/>
              <a:gd name="connsiteX30" fmla="*/ 1340762 w 2017523"/>
              <a:gd name="connsiteY30" fmla="*/ 456422 h 1305248"/>
              <a:gd name="connsiteX31" fmla="*/ 1273029 w 2017523"/>
              <a:gd name="connsiteY31" fmla="*/ 438431 h 1305248"/>
              <a:gd name="connsiteX32" fmla="*/ 1195313 w 2017523"/>
              <a:gd name="connsiteY32" fmla="*/ 447577 h 1305248"/>
              <a:gd name="connsiteX33" fmla="*/ 1179895 w 2017523"/>
              <a:gd name="connsiteY33" fmla="*/ 371756 h 1305248"/>
              <a:gd name="connsiteX34" fmla="*/ 1085704 w 2017523"/>
              <a:gd name="connsiteY34" fmla="*/ 335772 h 1305248"/>
              <a:gd name="connsiteX35" fmla="*/ 1002095 w 2017523"/>
              <a:gd name="connsiteY35" fmla="*/ 253222 h 1305248"/>
              <a:gd name="connsiteX36" fmla="*/ 892029 w 2017523"/>
              <a:gd name="connsiteY36" fmla="*/ 210889 h 1305248"/>
              <a:gd name="connsiteX37" fmla="*/ 900495 w 2017523"/>
              <a:gd name="connsiteY37" fmla="*/ 143156 h 1305248"/>
              <a:gd name="connsiteX38" fmla="*/ 856045 w 2017523"/>
              <a:gd name="connsiteY38" fmla="*/ 76481 h 1305248"/>
              <a:gd name="connsiteX39" fmla="*/ 807362 w 2017523"/>
              <a:gd name="connsiteY39" fmla="*/ 33089 h 1305248"/>
              <a:gd name="connsiteX40" fmla="*/ 722695 w 2017523"/>
              <a:gd name="connsiteY40" fmla="*/ 33089 h 1305248"/>
              <a:gd name="connsiteX41" fmla="*/ 604162 w 2017523"/>
              <a:gd name="connsiteY41" fmla="*/ 24622 h 1305248"/>
              <a:gd name="connsiteX42" fmla="*/ 460229 w 2017523"/>
              <a:gd name="connsiteY42" fmla="*/ 16156 h 1305248"/>
              <a:gd name="connsiteX43" fmla="*/ 350162 w 2017523"/>
              <a:gd name="connsiteY43" fmla="*/ 26739 h 1305248"/>
              <a:gd name="connsiteX44" fmla="*/ 276079 w 2017523"/>
              <a:gd name="connsiteY44" fmla="*/ 29914 h 1305248"/>
              <a:gd name="connsiteX45" fmla="*/ 119903 w 2017523"/>
              <a:gd name="connsiteY45" fmla="*/ 17735 h 130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17523" h="1305248">
                <a:moveTo>
                  <a:pt x="119903" y="17735"/>
                </a:moveTo>
                <a:cubicBezTo>
                  <a:pt x="84459" y="63209"/>
                  <a:pt x="83207" y="199248"/>
                  <a:pt x="63417" y="302759"/>
                </a:cubicBezTo>
                <a:cubicBezTo>
                  <a:pt x="43627" y="406270"/>
                  <a:pt x="-8408" y="536055"/>
                  <a:pt x="1164" y="638803"/>
                </a:cubicBezTo>
                <a:cubicBezTo>
                  <a:pt x="10736" y="741551"/>
                  <a:pt x="72098" y="852975"/>
                  <a:pt x="120852" y="919245"/>
                </a:cubicBezTo>
                <a:cubicBezTo>
                  <a:pt x="169607" y="985515"/>
                  <a:pt x="212339" y="993361"/>
                  <a:pt x="293691" y="1036421"/>
                </a:cubicBezTo>
                <a:cubicBezTo>
                  <a:pt x="375043" y="1079481"/>
                  <a:pt x="521491" y="1189020"/>
                  <a:pt x="608964" y="1177605"/>
                </a:cubicBezTo>
                <a:cubicBezTo>
                  <a:pt x="696437" y="1166190"/>
                  <a:pt x="759475" y="1004283"/>
                  <a:pt x="818531" y="967928"/>
                </a:cubicBezTo>
                <a:cubicBezTo>
                  <a:pt x="877587" y="931574"/>
                  <a:pt x="908401" y="949342"/>
                  <a:pt x="963300" y="959478"/>
                </a:cubicBezTo>
                <a:cubicBezTo>
                  <a:pt x="1018199" y="969614"/>
                  <a:pt x="1108355" y="1010423"/>
                  <a:pt x="1147924" y="1028744"/>
                </a:cubicBezTo>
                <a:cubicBezTo>
                  <a:pt x="1187493" y="1047065"/>
                  <a:pt x="1182334" y="1027737"/>
                  <a:pt x="1200715" y="1069404"/>
                </a:cubicBezTo>
                <a:cubicBezTo>
                  <a:pt x="1219096" y="1111071"/>
                  <a:pt x="1222171" y="1241211"/>
                  <a:pt x="1258212" y="1278747"/>
                </a:cubicBezTo>
                <a:cubicBezTo>
                  <a:pt x="1294253" y="1316283"/>
                  <a:pt x="1377551" y="1306403"/>
                  <a:pt x="1416962" y="1294622"/>
                </a:cubicBezTo>
                <a:cubicBezTo>
                  <a:pt x="1456373" y="1282841"/>
                  <a:pt x="1464497" y="1226721"/>
                  <a:pt x="1494678" y="1208061"/>
                </a:cubicBezTo>
                <a:cubicBezTo>
                  <a:pt x="1524859" y="1189401"/>
                  <a:pt x="1568393" y="1198456"/>
                  <a:pt x="1598047" y="1182660"/>
                </a:cubicBezTo>
                <a:cubicBezTo>
                  <a:pt x="1627702" y="1166864"/>
                  <a:pt x="1651986" y="1127080"/>
                  <a:pt x="1672605" y="1113285"/>
                </a:cubicBezTo>
                <a:cubicBezTo>
                  <a:pt x="1693224" y="1099490"/>
                  <a:pt x="1703418" y="1108946"/>
                  <a:pt x="1721762" y="1099889"/>
                </a:cubicBezTo>
                <a:cubicBezTo>
                  <a:pt x="1740106" y="1090833"/>
                  <a:pt x="1762916" y="1070235"/>
                  <a:pt x="1782671" y="1058946"/>
                </a:cubicBezTo>
                <a:cubicBezTo>
                  <a:pt x="1802427" y="1047657"/>
                  <a:pt x="1826184" y="1041149"/>
                  <a:pt x="1840295" y="1032156"/>
                </a:cubicBezTo>
                <a:cubicBezTo>
                  <a:pt x="1854406" y="1023163"/>
                  <a:pt x="1848994" y="1007808"/>
                  <a:pt x="1867338" y="1004986"/>
                </a:cubicBezTo>
                <a:cubicBezTo>
                  <a:pt x="1885682" y="1002164"/>
                  <a:pt x="1926647" y="1013516"/>
                  <a:pt x="1950362" y="1015222"/>
                </a:cubicBezTo>
                <a:cubicBezTo>
                  <a:pt x="1974077" y="1016928"/>
                  <a:pt x="1999246" y="1027627"/>
                  <a:pt x="2009629" y="1015222"/>
                </a:cubicBezTo>
                <a:cubicBezTo>
                  <a:pt x="2020012" y="1002817"/>
                  <a:pt x="2019212" y="964465"/>
                  <a:pt x="2012662" y="940792"/>
                </a:cubicBezTo>
                <a:cubicBezTo>
                  <a:pt x="2006112" y="917119"/>
                  <a:pt x="1989178" y="886180"/>
                  <a:pt x="1970328" y="873185"/>
                </a:cubicBezTo>
                <a:cubicBezTo>
                  <a:pt x="1951478" y="860190"/>
                  <a:pt x="1922666" y="877249"/>
                  <a:pt x="1899562" y="862822"/>
                </a:cubicBezTo>
                <a:cubicBezTo>
                  <a:pt x="1876458" y="848395"/>
                  <a:pt x="1843012" y="816824"/>
                  <a:pt x="1831702" y="786622"/>
                </a:cubicBezTo>
                <a:cubicBezTo>
                  <a:pt x="1820392" y="756420"/>
                  <a:pt x="1846382" y="704693"/>
                  <a:pt x="1831702" y="681610"/>
                </a:cubicBezTo>
                <a:cubicBezTo>
                  <a:pt x="1817022" y="658527"/>
                  <a:pt x="1769003" y="674365"/>
                  <a:pt x="1743624" y="648123"/>
                </a:cubicBezTo>
                <a:cubicBezTo>
                  <a:pt x="1718245" y="621881"/>
                  <a:pt x="1715528" y="545070"/>
                  <a:pt x="1679429" y="524156"/>
                </a:cubicBezTo>
                <a:cubicBezTo>
                  <a:pt x="1643330" y="503242"/>
                  <a:pt x="1569362" y="524051"/>
                  <a:pt x="1527029" y="522640"/>
                </a:cubicBezTo>
                <a:cubicBezTo>
                  <a:pt x="1484696" y="521229"/>
                  <a:pt x="1456474" y="526725"/>
                  <a:pt x="1425429" y="515689"/>
                </a:cubicBezTo>
                <a:cubicBezTo>
                  <a:pt x="1394385" y="504653"/>
                  <a:pt x="1366162" y="469298"/>
                  <a:pt x="1340762" y="456422"/>
                </a:cubicBezTo>
                <a:cubicBezTo>
                  <a:pt x="1315362" y="443546"/>
                  <a:pt x="1297270" y="439905"/>
                  <a:pt x="1273029" y="438431"/>
                </a:cubicBezTo>
                <a:cubicBezTo>
                  <a:pt x="1248788" y="436957"/>
                  <a:pt x="1210835" y="458690"/>
                  <a:pt x="1195313" y="447577"/>
                </a:cubicBezTo>
                <a:cubicBezTo>
                  <a:pt x="1179791" y="436465"/>
                  <a:pt x="1198163" y="390390"/>
                  <a:pt x="1179895" y="371756"/>
                </a:cubicBezTo>
                <a:cubicBezTo>
                  <a:pt x="1161627" y="353122"/>
                  <a:pt x="1115337" y="355528"/>
                  <a:pt x="1085704" y="335772"/>
                </a:cubicBezTo>
                <a:cubicBezTo>
                  <a:pt x="1056071" y="316016"/>
                  <a:pt x="1034374" y="274036"/>
                  <a:pt x="1002095" y="253222"/>
                </a:cubicBezTo>
                <a:cubicBezTo>
                  <a:pt x="969816" y="232408"/>
                  <a:pt x="908962" y="229233"/>
                  <a:pt x="892029" y="210889"/>
                </a:cubicBezTo>
                <a:cubicBezTo>
                  <a:pt x="875096" y="192545"/>
                  <a:pt x="906492" y="165557"/>
                  <a:pt x="900495" y="143156"/>
                </a:cubicBezTo>
                <a:cubicBezTo>
                  <a:pt x="894498" y="120755"/>
                  <a:pt x="871567" y="94825"/>
                  <a:pt x="856045" y="76481"/>
                </a:cubicBezTo>
                <a:cubicBezTo>
                  <a:pt x="840523" y="58137"/>
                  <a:pt x="829587" y="40321"/>
                  <a:pt x="807362" y="33089"/>
                </a:cubicBezTo>
                <a:cubicBezTo>
                  <a:pt x="785137" y="25857"/>
                  <a:pt x="756562" y="34500"/>
                  <a:pt x="722695" y="33089"/>
                </a:cubicBezTo>
                <a:cubicBezTo>
                  <a:pt x="688828" y="31678"/>
                  <a:pt x="604162" y="24622"/>
                  <a:pt x="604162" y="24622"/>
                </a:cubicBezTo>
                <a:cubicBezTo>
                  <a:pt x="560418" y="21800"/>
                  <a:pt x="502562" y="15803"/>
                  <a:pt x="460229" y="16156"/>
                </a:cubicBezTo>
                <a:cubicBezTo>
                  <a:pt x="417896" y="16509"/>
                  <a:pt x="350162" y="26739"/>
                  <a:pt x="350162" y="26739"/>
                </a:cubicBezTo>
                <a:cubicBezTo>
                  <a:pt x="320529" y="38028"/>
                  <a:pt x="314455" y="31415"/>
                  <a:pt x="276079" y="29914"/>
                </a:cubicBezTo>
                <a:cubicBezTo>
                  <a:pt x="237703" y="28413"/>
                  <a:pt x="155347" y="-27739"/>
                  <a:pt x="119903" y="17735"/>
                </a:cubicBezTo>
                <a:close/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4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4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834F3AC-92FF-4EB5-9CCA-2D1643F4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9331"/>
            <a:ext cx="9143999" cy="48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  <p:sp>
        <p:nvSpPr>
          <p:cNvPr id="4" name="Forma livre 3"/>
          <p:cNvSpPr/>
          <p:nvPr/>
        </p:nvSpPr>
        <p:spPr>
          <a:xfrm>
            <a:off x="3562183" y="954157"/>
            <a:ext cx="3737113" cy="2769706"/>
          </a:xfrm>
          <a:custGeom>
            <a:avLst/>
            <a:gdLst>
              <a:gd name="connsiteX0" fmla="*/ 454365 w 3331751"/>
              <a:gd name="connsiteY0" fmla="*/ 108367 h 2695191"/>
              <a:gd name="connsiteX1" fmla="*/ 462316 w 3331751"/>
              <a:gd name="connsiteY1" fmla="*/ 1022767 h 2695191"/>
              <a:gd name="connsiteX2" fmla="*/ 828076 w 3331751"/>
              <a:gd name="connsiteY2" fmla="*/ 1094328 h 2695191"/>
              <a:gd name="connsiteX3" fmla="*/ 836027 w 3331751"/>
              <a:gd name="connsiteY3" fmla="*/ 1348770 h 2695191"/>
              <a:gd name="connsiteX4" fmla="*/ 597488 w 3331751"/>
              <a:gd name="connsiteY4" fmla="*/ 1468040 h 2695191"/>
              <a:gd name="connsiteX5" fmla="*/ 343046 w 3331751"/>
              <a:gd name="connsiteY5" fmla="*/ 1332868 h 2695191"/>
              <a:gd name="connsiteX6" fmla="*/ 9092 w 3331751"/>
              <a:gd name="connsiteY6" fmla="*/ 1531650 h 2695191"/>
              <a:gd name="connsiteX7" fmla="*/ 732660 w 3331751"/>
              <a:gd name="connsiteY7" fmla="*/ 2151852 h 2695191"/>
              <a:gd name="connsiteX8" fmla="*/ 1297203 w 3331751"/>
              <a:gd name="connsiteY8" fmla="*/ 2302927 h 2695191"/>
              <a:gd name="connsiteX9" fmla="*/ 1599353 w 3331751"/>
              <a:gd name="connsiteY9" fmla="*/ 2676638 h 2695191"/>
              <a:gd name="connsiteX10" fmla="*/ 1957161 w 3331751"/>
              <a:gd name="connsiteY10" fmla="*/ 2597125 h 2695191"/>
              <a:gd name="connsiteX11" fmla="*/ 2012820 w 3331751"/>
              <a:gd name="connsiteY11" fmla="*/ 2239316 h 2695191"/>
              <a:gd name="connsiteX12" fmla="*/ 1973064 w 3331751"/>
              <a:gd name="connsiteY12" fmla="*/ 1929215 h 2695191"/>
              <a:gd name="connsiteX13" fmla="*/ 1949210 w 3331751"/>
              <a:gd name="connsiteY13" fmla="*/ 1722481 h 2695191"/>
              <a:gd name="connsiteX14" fmla="*/ 2163895 w 3331751"/>
              <a:gd name="connsiteY14" fmla="*/ 1555504 h 2695191"/>
              <a:gd name="connsiteX15" fmla="*/ 2720486 w 3331751"/>
              <a:gd name="connsiteY15" fmla="*/ 1332868 h 2695191"/>
              <a:gd name="connsiteX16" fmla="*/ 3133954 w 3331751"/>
              <a:gd name="connsiteY16" fmla="*/ 1149988 h 2695191"/>
              <a:gd name="connsiteX17" fmla="*/ 3324786 w 3331751"/>
              <a:gd name="connsiteY17" fmla="*/ 633153 h 2695191"/>
              <a:gd name="connsiteX18" fmla="*/ 2903366 w 3331751"/>
              <a:gd name="connsiteY18" fmla="*/ 267393 h 2695191"/>
              <a:gd name="connsiteX19" fmla="*/ 2140041 w 3331751"/>
              <a:gd name="connsiteY19" fmla="*/ 362808 h 2695191"/>
              <a:gd name="connsiteX20" fmla="*/ 1519839 w 3331751"/>
              <a:gd name="connsiteY20" fmla="*/ 259441 h 2695191"/>
              <a:gd name="connsiteX21" fmla="*/ 1233593 w 3331751"/>
              <a:gd name="connsiteY21" fmla="*/ 36805 h 2695191"/>
              <a:gd name="connsiteX22" fmla="*/ 454365 w 3331751"/>
              <a:gd name="connsiteY22" fmla="*/ 108367 h 26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31751" h="2695191">
                <a:moveTo>
                  <a:pt x="454365" y="108367"/>
                </a:moveTo>
                <a:cubicBezTo>
                  <a:pt x="325819" y="272694"/>
                  <a:pt x="400031" y="858440"/>
                  <a:pt x="462316" y="1022767"/>
                </a:cubicBezTo>
                <a:cubicBezTo>
                  <a:pt x="524601" y="1187094"/>
                  <a:pt x="765791" y="1039994"/>
                  <a:pt x="828076" y="1094328"/>
                </a:cubicBezTo>
                <a:cubicBezTo>
                  <a:pt x="890361" y="1148662"/>
                  <a:pt x="874458" y="1286485"/>
                  <a:pt x="836027" y="1348770"/>
                </a:cubicBezTo>
                <a:cubicBezTo>
                  <a:pt x="797596" y="1411055"/>
                  <a:pt x="679651" y="1470690"/>
                  <a:pt x="597488" y="1468040"/>
                </a:cubicBezTo>
                <a:cubicBezTo>
                  <a:pt x="515325" y="1465390"/>
                  <a:pt x="441112" y="1322266"/>
                  <a:pt x="343046" y="1332868"/>
                </a:cubicBezTo>
                <a:cubicBezTo>
                  <a:pt x="244980" y="1343470"/>
                  <a:pt x="-55844" y="1395153"/>
                  <a:pt x="9092" y="1531650"/>
                </a:cubicBezTo>
                <a:cubicBezTo>
                  <a:pt x="74028" y="1668147"/>
                  <a:pt x="517975" y="2023306"/>
                  <a:pt x="732660" y="2151852"/>
                </a:cubicBezTo>
                <a:cubicBezTo>
                  <a:pt x="947345" y="2280398"/>
                  <a:pt x="1152754" y="2215463"/>
                  <a:pt x="1297203" y="2302927"/>
                </a:cubicBezTo>
                <a:cubicBezTo>
                  <a:pt x="1441652" y="2390391"/>
                  <a:pt x="1489360" y="2627605"/>
                  <a:pt x="1599353" y="2676638"/>
                </a:cubicBezTo>
                <a:cubicBezTo>
                  <a:pt x="1709346" y="2725671"/>
                  <a:pt x="1888250" y="2670012"/>
                  <a:pt x="1957161" y="2597125"/>
                </a:cubicBezTo>
                <a:cubicBezTo>
                  <a:pt x="2026072" y="2524238"/>
                  <a:pt x="2010170" y="2350634"/>
                  <a:pt x="2012820" y="2239316"/>
                </a:cubicBezTo>
                <a:cubicBezTo>
                  <a:pt x="2015470" y="2127998"/>
                  <a:pt x="1983666" y="2015354"/>
                  <a:pt x="1973064" y="1929215"/>
                </a:cubicBezTo>
                <a:cubicBezTo>
                  <a:pt x="1962462" y="1843076"/>
                  <a:pt x="1917405" y="1784766"/>
                  <a:pt x="1949210" y="1722481"/>
                </a:cubicBezTo>
                <a:cubicBezTo>
                  <a:pt x="1981015" y="1660196"/>
                  <a:pt x="2035349" y="1620439"/>
                  <a:pt x="2163895" y="1555504"/>
                </a:cubicBezTo>
                <a:cubicBezTo>
                  <a:pt x="2292441" y="1490569"/>
                  <a:pt x="2558810" y="1400454"/>
                  <a:pt x="2720486" y="1332868"/>
                </a:cubicBezTo>
                <a:cubicBezTo>
                  <a:pt x="2882162" y="1265282"/>
                  <a:pt x="3033237" y="1266607"/>
                  <a:pt x="3133954" y="1149988"/>
                </a:cubicBezTo>
                <a:cubicBezTo>
                  <a:pt x="3234671" y="1033369"/>
                  <a:pt x="3363217" y="780252"/>
                  <a:pt x="3324786" y="633153"/>
                </a:cubicBezTo>
                <a:cubicBezTo>
                  <a:pt x="3286355" y="486054"/>
                  <a:pt x="3100824" y="312451"/>
                  <a:pt x="2903366" y="267393"/>
                </a:cubicBezTo>
                <a:cubicBezTo>
                  <a:pt x="2705909" y="222336"/>
                  <a:pt x="2370629" y="364133"/>
                  <a:pt x="2140041" y="362808"/>
                </a:cubicBezTo>
                <a:cubicBezTo>
                  <a:pt x="1909453" y="361483"/>
                  <a:pt x="1670914" y="313775"/>
                  <a:pt x="1519839" y="259441"/>
                </a:cubicBezTo>
                <a:cubicBezTo>
                  <a:pt x="1368764" y="205107"/>
                  <a:pt x="1405871" y="65960"/>
                  <a:pt x="1233593" y="36805"/>
                </a:cubicBezTo>
                <a:cubicBezTo>
                  <a:pt x="1061315" y="7650"/>
                  <a:pt x="582911" y="-55960"/>
                  <a:pt x="454365" y="10836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0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082" y="559696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Núcleo Viva NA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40" y="2108893"/>
            <a:ext cx="1843751" cy="2003960"/>
          </a:xfrm>
        </p:spPr>
      </p:pic>
      <p:sp>
        <p:nvSpPr>
          <p:cNvPr id="5" name="CaixaDeTexto 4"/>
          <p:cNvSpPr txBox="1"/>
          <p:nvPr/>
        </p:nvSpPr>
        <p:spPr>
          <a:xfrm>
            <a:off x="4002157" y="2326043"/>
            <a:ext cx="419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Presente em 41 Cidades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Composto por 5 CSA’S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54 Grupos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148 Reuniões por Semana </a:t>
            </a:r>
          </a:p>
        </p:txBody>
      </p:sp>
    </p:spTree>
    <p:extLst>
      <p:ext uri="{BB962C8B-B14F-4D97-AF65-F5344CB8AC3E}">
        <p14:creationId xmlns:p14="http://schemas.microsoft.com/office/powerpoint/2010/main" val="20120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3661352" y="4093406"/>
            <a:ext cx="3314075" cy="1846393"/>
          </a:xfrm>
          <a:custGeom>
            <a:avLst/>
            <a:gdLst>
              <a:gd name="connsiteX0" fmla="*/ 250690 w 3314075"/>
              <a:gd name="connsiteY0" fmla="*/ 1663338 h 1846393"/>
              <a:gd name="connsiteX1" fmla="*/ 521034 w 3314075"/>
              <a:gd name="connsiteY1" fmla="*/ 1846218 h 1846393"/>
              <a:gd name="connsiteX2" fmla="*/ 1109431 w 3314075"/>
              <a:gd name="connsiteY2" fmla="*/ 1639484 h 1846393"/>
              <a:gd name="connsiteX3" fmla="*/ 1673973 w 3314075"/>
              <a:gd name="connsiteY3" fmla="*/ 1289627 h 1846393"/>
              <a:gd name="connsiteX4" fmla="*/ 1976123 w 3314075"/>
              <a:gd name="connsiteY4" fmla="*/ 1297578 h 1846393"/>
              <a:gd name="connsiteX5" fmla="*/ 2198759 w 3314075"/>
              <a:gd name="connsiteY5" fmla="*/ 1265773 h 1846393"/>
              <a:gd name="connsiteX6" fmla="*/ 2397542 w 3314075"/>
              <a:gd name="connsiteY6" fmla="*/ 1504312 h 1846393"/>
              <a:gd name="connsiteX7" fmla="*/ 2763302 w 3314075"/>
              <a:gd name="connsiteY7" fmla="*/ 1472507 h 1846393"/>
              <a:gd name="connsiteX8" fmla="*/ 3137013 w 3314075"/>
              <a:gd name="connsiteY8" fmla="*/ 1043137 h 1846393"/>
              <a:gd name="connsiteX9" fmla="*/ 3160867 w 3314075"/>
              <a:gd name="connsiteY9" fmla="*/ 510399 h 1846393"/>
              <a:gd name="connsiteX10" fmla="*/ 3311942 w 3314075"/>
              <a:gd name="connsiteY10" fmla="*/ 128737 h 1846393"/>
              <a:gd name="connsiteX11" fmla="*/ 3033646 w 3314075"/>
              <a:gd name="connsiteY11" fmla="*/ 41272 h 1846393"/>
              <a:gd name="connsiteX12" fmla="*/ 2699691 w 3314075"/>
              <a:gd name="connsiteY12" fmla="*/ 248006 h 1846393"/>
              <a:gd name="connsiteX13" fmla="*/ 2437298 w 3314075"/>
              <a:gd name="connsiteY13" fmla="*/ 136688 h 1846393"/>
              <a:gd name="connsiteX14" fmla="*/ 2349834 w 3314075"/>
              <a:gd name="connsiteY14" fmla="*/ 33321 h 1846393"/>
              <a:gd name="connsiteX15" fmla="*/ 2222613 w 3314075"/>
              <a:gd name="connsiteY15" fmla="*/ 1516 h 1846393"/>
              <a:gd name="connsiteX16" fmla="*/ 2007928 w 3314075"/>
              <a:gd name="connsiteY16" fmla="*/ 73077 h 1846393"/>
              <a:gd name="connsiteX17" fmla="*/ 1737584 w 3314075"/>
              <a:gd name="connsiteY17" fmla="*/ 65126 h 1846393"/>
              <a:gd name="connsiteX18" fmla="*/ 1538801 w 3314075"/>
              <a:gd name="connsiteY18" fmla="*/ 216201 h 1846393"/>
              <a:gd name="connsiteX19" fmla="*/ 1411580 w 3314075"/>
              <a:gd name="connsiteY19" fmla="*/ 216201 h 1846393"/>
              <a:gd name="connsiteX20" fmla="*/ 1371824 w 3314075"/>
              <a:gd name="connsiteY20" fmla="*/ 383178 h 1846393"/>
              <a:gd name="connsiteX21" fmla="*/ 1316165 w 3314075"/>
              <a:gd name="connsiteY21" fmla="*/ 566058 h 1846393"/>
              <a:gd name="connsiteX22" fmla="*/ 759573 w 3314075"/>
              <a:gd name="connsiteY22" fmla="*/ 876159 h 1846393"/>
              <a:gd name="connsiteX23" fmla="*/ 20102 w 3314075"/>
              <a:gd name="connsiteY23" fmla="*/ 1106747 h 1846393"/>
              <a:gd name="connsiteX24" fmla="*/ 250690 w 3314075"/>
              <a:gd name="connsiteY24" fmla="*/ 1663338 h 184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14075" h="1846393">
                <a:moveTo>
                  <a:pt x="250690" y="1663338"/>
                </a:moveTo>
                <a:cubicBezTo>
                  <a:pt x="334179" y="1786583"/>
                  <a:pt x="377911" y="1850194"/>
                  <a:pt x="521034" y="1846218"/>
                </a:cubicBezTo>
                <a:cubicBezTo>
                  <a:pt x="664157" y="1842242"/>
                  <a:pt x="917275" y="1732249"/>
                  <a:pt x="1109431" y="1639484"/>
                </a:cubicBezTo>
                <a:cubicBezTo>
                  <a:pt x="1301587" y="1546719"/>
                  <a:pt x="1529524" y="1346611"/>
                  <a:pt x="1673973" y="1289627"/>
                </a:cubicBezTo>
                <a:cubicBezTo>
                  <a:pt x="1818422" y="1232643"/>
                  <a:pt x="1888659" y="1301554"/>
                  <a:pt x="1976123" y="1297578"/>
                </a:cubicBezTo>
                <a:cubicBezTo>
                  <a:pt x="2063587" y="1293602"/>
                  <a:pt x="2128523" y="1231317"/>
                  <a:pt x="2198759" y="1265773"/>
                </a:cubicBezTo>
                <a:cubicBezTo>
                  <a:pt x="2268996" y="1300229"/>
                  <a:pt x="2303452" y="1469856"/>
                  <a:pt x="2397542" y="1504312"/>
                </a:cubicBezTo>
                <a:cubicBezTo>
                  <a:pt x="2491633" y="1538768"/>
                  <a:pt x="2640057" y="1549369"/>
                  <a:pt x="2763302" y="1472507"/>
                </a:cubicBezTo>
                <a:cubicBezTo>
                  <a:pt x="2886547" y="1395644"/>
                  <a:pt x="3070752" y="1203488"/>
                  <a:pt x="3137013" y="1043137"/>
                </a:cubicBezTo>
                <a:cubicBezTo>
                  <a:pt x="3203274" y="882786"/>
                  <a:pt x="3131712" y="662799"/>
                  <a:pt x="3160867" y="510399"/>
                </a:cubicBezTo>
                <a:cubicBezTo>
                  <a:pt x="3190022" y="357999"/>
                  <a:pt x="3333145" y="206925"/>
                  <a:pt x="3311942" y="128737"/>
                </a:cubicBezTo>
                <a:cubicBezTo>
                  <a:pt x="3290739" y="50549"/>
                  <a:pt x="3135688" y="21394"/>
                  <a:pt x="3033646" y="41272"/>
                </a:cubicBezTo>
                <a:cubicBezTo>
                  <a:pt x="2931604" y="61150"/>
                  <a:pt x="2799082" y="232103"/>
                  <a:pt x="2699691" y="248006"/>
                </a:cubicBezTo>
                <a:cubicBezTo>
                  <a:pt x="2600300" y="263909"/>
                  <a:pt x="2495607" y="172469"/>
                  <a:pt x="2437298" y="136688"/>
                </a:cubicBezTo>
                <a:cubicBezTo>
                  <a:pt x="2378989" y="100907"/>
                  <a:pt x="2385615" y="55850"/>
                  <a:pt x="2349834" y="33321"/>
                </a:cubicBezTo>
                <a:cubicBezTo>
                  <a:pt x="2314053" y="10792"/>
                  <a:pt x="2279597" y="-5110"/>
                  <a:pt x="2222613" y="1516"/>
                </a:cubicBezTo>
                <a:cubicBezTo>
                  <a:pt x="2165629" y="8142"/>
                  <a:pt x="2088766" y="62475"/>
                  <a:pt x="2007928" y="73077"/>
                </a:cubicBezTo>
                <a:cubicBezTo>
                  <a:pt x="1927090" y="83679"/>
                  <a:pt x="1815772" y="41272"/>
                  <a:pt x="1737584" y="65126"/>
                </a:cubicBezTo>
                <a:cubicBezTo>
                  <a:pt x="1659396" y="88980"/>
                  <a:pt x="1593135" y="191022"/>
                  <a:pt x="1538801" y="216201"/>
                </a:cubicBezTo>
                <a:cubicBezTo>
                  <a:pt x="1484467" y="241380"/>
                  <a:pt x="1439409" y="188372"/>
                  <a:pt x="1411580" y="216201"/>
                </a:cubicBezTo>
                <a:cubicBezTo>
                  <a:pt x="1383751" y="244030"/>
                  <a:pt x="1387726" y="324869"/>
                  <a:pt x="1371824" y="383178"/>
                </a:cubicBezTo>
                <a:cubicBezTo>
                  <a:pt x="1355922" y="441487"/>
                  <a:pt x="1418207" y="483894"/>
                  <a:pt x="1316165" y="566058"/>
                </a:cubicBezTo>
                <a:cubicBezTo>
                  <a:pt x="1214123" y="648221"/>
                  <a:pt x="975584" y="786044"/>
                  <a:pt x="759573" y="876159"/>
                </a:cubicBezTo>
                <a:cubicBezTo>
                  <a:pt x="543563" y="966274"/>
                  <a:pt x="110217" y="971575"/>
                  <a:pt x="20102" y="1106747"/>
                </a:cubicBezTo>
                <a:cubicBezTo>
                  <a:pt x="-70013" y="1241919"/>
                  <a:pt x="167201" y="1540093"/>
                  <a:pt x="250690" y="166333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1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082" y="559696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Núcleo Aliança Paulista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68419" y="2326041"/>
            <a:ext cx="419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Presente em 35 Cidades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Composto por 5 CSA’S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60 Grupos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150 Reuniões por Semana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66" y="2049468"/>
            <a:ext cx="2122805" cy="21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03766" y="1714891"/>
            <a:ext cx="7942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/>
              <a:t>Em julho do ano de 2001 começou um estudo na cidade de Campinas-SP para a formação de uma nova estrutura de serviço, conhecida como núcleo.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3768655" y="3807637"/>
            <a:ext cx="1682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</a:t>
            </a:r>
          </a:p>
        </p:txBody>
      </p:sp>
      <p:sp>
        <p:nvSpPr>
          <p:cNvPr id="7" name="Retângulo 6"/>
          <p:cNvSpPr/>
          <p:nvPr/>
        </p:nvSpPr>
        <p:spPr>
          <a:xfrm>
            <a:off x="1802883" y="4805783"/>
            <a:ext cx="5852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três princípios básicos são: honestidade, boa vontade e mente aberta. É COMO (</a:t>
            </a:r>
            <a:r>
              <a:rPr lang="pt-BR" dirty="0" err="1"/>
              <a:t>How</a:t>
            </a:r>
            <a:r>
              <a:rPr lang="pt-BR" dirty="0"/>
              <a:t> (como), original em inglês, são iniciais de honestidade, mente aberta e boa vontade).</a:t>
            </a:r>
          </a:p>
          <a:p>
            <a:r>
              <a:rPr lang="pt-BR" dirty="0"/>
              <a:t>Texto Básico Capítulo 9  - Só Por Hoje Viver o Programa </a:t>
            </a:r>
          </a:p>
        </p:txBody>
      </p:sp>
    </p:spTree>
    <p:extLst>
      <p:ext uri="{BB962C8B-B14F-4D97-AF65-F5344CB8AC3E}">
        <p14:creationId xmlns:p14="http://schemas.microsoft.com/office/powerpoint/2010/main" val="22981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421224" y="429369"/>
            <a:ext cx="7399252" cy="5202925"/>
          </a:xfrm>
          <a:custGeom>
            <a:avLst/>
            <a:gdLst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666761 w 7390442"/>
              <a:gd name="connsiteY39" fmla="*/ 3231290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140111 w 7390442"/>
              <a:gd name="connsiteY65" fmla="*/ 1871617 h 5237790"/>
              <a:gd name="connsiteX66" fmla="*/ 5076501 w 7390442"/>
              <a:gd name="connsiteY66" fmla="*/ 1656932 h 5237790"/>
              <a:gd name="connsiteX67" fmla="*/ 5052647 w 7390442"/>
              <a:gd name="connsiteY67" fmla="*/ 1458149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666761 w 7390442"/>
              <a:gd name="connsiteY39" fmla="*/ 3231290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076501 w 7390442"/>
              <a:gd name="connsiteY66" fmla="*/ 1656932 h 5237790"/>
              <a:gd name="connsiteX67" fmla="*/ 5052647 w 7390442"/>
              <a:gd name="connsiteY67" fmla="*/ 1458149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666761 w 7390442"/>
              <a:gd name="connsiteY39" fmla="*/ 3231290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5052647 w 7390442"/>
              <a:gd name="connsiteY67" fmla="*/ 1458149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666761 w 7390442"/>
              <a:gd name="connsiteY39" fmla="*/ 3231290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619053 w 7390442"/>
              <a:gd name="connsiteY39" fmla="*/ 3343354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547490 w 7390442"/>
              <a:gd name="connsiteY39" fmla="*/ 3407390 h 5237790"/>
              <a:gd name="connsiteX40" fmla="*/ 6499784 w 7390442"/>
              <a:gd name="connsiteY40" fmla="*/ 3278998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547490 w 7390442"/>
              <a:gd name="connsiteY39" fmla="*/ 3407390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515685 w 7390442"/>
              <a:gd name="connsiteY39" fmla="*/ 3447413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135888 w 7390442"/>
              <a:gd name="connsiteY36" fmla="*/ 3525488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072277 w 7390442"/>
              <a:gd name="connsiteY36" fmla="*/ 3573516 h 5237790"/>
              <a:gd name="connsiteX37" fmla="*/ 7056375 w 7390442"/>
              <a:gd name="connsiteY37" fmla="*/ 3469829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072277 w 7390442"/>
              <a:gd name="connsiteY36" fmla="*/ 3573516 h 5237790"/>
              <a:gd name="connsiteX37" fmla="*/ 7000715 w 7390442"/>
              <a:gd name="connsiteY37" fmla="*/ 3573887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024568 w 7390442"/>
              <a:gd name="connsiteY36" fmla="*/ 3629549 h 5237790"/>
              <a:gd name="connsiteX37" fmla="*/ 7000715 w 7390442"/>
              <a:gd name="connsiteY37" fmla="*/ 3573887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92465 h 5237790"/>
              <a:gd name="connsiteX36" fmla="*/ 7056375 w 7390442"/>
              <a:gd name="connsiteY36" fmla="*/ 3565513 h 5237790"/>
              <a:gd name="connsiteX37" fmla="*/ 7000715 w 7390442"/>
              <a:gd name="connsiteY37" fmla="*/ 3573887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0442"/>
              <a:gd name="connsiteY0" fmla="*/ 305210 h 5237790"/>
              <a:gd name="connsiteX1" fmla="*/ 35374 w 7390442"/>
              <a:gd name="connsiteY1" fmla="*/ 861801 h 5237790"/>
              <a:gd name="connsiteX2" fmla="*/ 11520 w 7390442"/>
              <a:gd name="connsiteY2" fmla="*/ 1378636 h 5237790"/>
              <a:gd name="connsiteX3" fmla="*/ 19471 w 7390442"/>
              <a:gd name="connsiteY3" fmla="*/ 1927276 h 5237790"/>
              <a:gd name="connsiteX4" fmla="*/ 3568 w 7390442"/>
              <a:gd name="connsiteY4" fmla="*/ 2523624 h 5237790"/>
              <a:gd name="connsiteX5" fmla="*/ 98984 w 7390442"/>
              <a:gd name="connsiteY5" fmla="*/ 2913238 h 5237790"/>
              <a:gd name="connsiteX6" fmla="*/ 67179 w 7390442"/>
              <a:gd name="connsiteY6" fmla="*/ 3223338 h 5237790"/>
              <a:gd name="connsiteX7" fmla="*/ 43325 w 7390442"/>
              <a:gd name="connsiteY7" fmla="*/ 3565245 h 5237790"/>
              <a:gd name="connsiteX8" fmla="*/ 305718 w 7390442"/>
              <a:gd name="connsiteY8" fmla="*/ 3946907 h 5237790"/>
              <a:gd name="connsiteX9" fmla="*/ 1251923 w 7390442"/>
              <a:gd name="connsiteY9" fmla="*/ 3907151 h 5237790"/>
              <a:gd name="connsiteX10" fmla="*/ 1681294 w 7390442"/>
              <a:gd name="connsiteY10" fmla="*/ 3954858 h 5237790"/>
              <a:gd name="connsiteX11" fmla="*/ 1816466 w 7390442"/>
              <a:gd name="connsiteY11" fmla="*/ 4726135 h 5237790"/>
              <a:gd name="connsiteX12" fmla="*/ 1951638 w 7390442"/>
              <a:gd name="connsiteY12" fmla="*/ 5155505 h 5237790"/>
              <a:gd name="connsiteX13" fmla="*/ 2373057 w 7390442"/>
              <a:gd name="connsiteY13" fmla="*/ 5203213 h 5237790"/>
              <a:gd name="connsiteX14" fmla="*/ 2762671 w 7390442"/>
              <a:gd name="connsiteY14" fmla="*/ 5219116 h 5237790"/>
              <a:gd name="connsiteX15" fmla="*/ 3056869 w 7390442"/>
              <a:gd name="connsiteY15" fmla="*/ 5227067 h 5237790"/>
              <a:gd name="connsiteX16" fmla="*/ 3279506 w 7390442"/>
              <a:gd name="connsiteY16" fmla="*/ 5060090 h 5237790"/>
              <a:gd name="connsiteX17" fmla="*/ 3406727 w 7390442"/>
              <a:gd name="connsiteY17" fmla="*/ 4718184 h 5237790"/>
              <a:gd name="connsiteX18" fmla="*/ 3478288 w 7390442"/>
              <a:gd name="connsiteY18" fmla="*/ 4400132 h 5237790"/>
              <a:gd name="connsiteX19" fmla="*/ 3716828 w 7390442"/>
              <a:gd name="connsiteY19" fmla="*/ 4193398 h 5237790"/>
              <a:gd name="connsiteX20" fmla="*/ 3971269 w 7390442"/>
              <a:gd name="connsiteY20" fmla="*/ 4113885 h 5237790"/>
              <a:gd name="connsiteX21" fmla="*/ 4281370 w 7390442"/>
              <a:gd name="connsiteY21" fmla="*/ 4105933 h 5237790"/>
              <a:gd name="connsiteX22" fmla="*/ 4639179 w 7390442"/>
              <a:gd name="connsiteY22" fmla="*/ 4153641 h 5237790"/>
              <a:gd name="connsiteX23" fmla="*/ 5012890 w 7390442"/>
              <a:gd name="connsiteY23" fmla="*/ 4233154 h 5237790"/>
              <a:gd name="connsiteX24" fmla="*/ 5442261 w 7390442"/>
              <a:gd name="connsiteY24" fmla="*/ 4408083 h 5237790"/>
              <a:gd name="connsiteX25" fmla="*/ 5839826 w 7390442"/>
              <a:gd name="connsiteY25" fmla="*/ 4662525 h 5237790"/>
              <a:gd name="connsiteX26" fmla="*/ 6094268 w 7390442"/>
              <a:gd name="connsiteY26" fmla="*/ 4805648 h 5237790"/>
              <a:gd name="connsiteX27" fmla="*/ 6213537 w 7390442"/>
              <a:gd name="connsiteY27" fmla="*/ 4909015 h 5237790"/>
              <a:gd name="connsiteX28" fmla="*/ 6539541 w 7390442"/>
              <a:gd name="connsiteY28" fmla="*/ 4861307 h 5237790"/>
              <a:gd name="connsiteX29" fmla="*/ 6817836 w 7390442"/>
              <a:gd name="connsiteY29" fmla="*/ 4757940 h 5237790"/>
              <a:gd name="connsiteX30" fmla="*/ 7016619 w 7390442"/>
              <a:gd name="connsiteY30" fmla="*/ 4455791 h 5237790"/>
              <a:gd name="connsiteX31" fmla="*/ 7326720 w 7390442"/>
              <a:gd name="connsiteY31" fmla="*/ 4408083 h 5237790"/>
              <a:gd name="connsiteX32" fmla="*/ 7390330 w 7390442"/>
              <a:gd name="connsiteY32" fmla="*/ 4264959 h 5237790"/>
              <a:gd name="connsiteX33" fmla="*/ 7342622 w 7390442"/>
              <a:gd name="connsiteY33" fmla="*/ 4050274 h 5237790"/>
              <a:gd name="connsiteX34" fmla="*/ 7358525 w 7390442"/>
              <a:gd name="connsiteY34" fmla="*/ 3883297 h 5237790"/>
              <a:gd name="connsiteX35" fmla="*/ 7207450 w 7390442"/>
              <a:gd name="connsiteY35" fmla="*/ 3684460 h 5237790"/>
              <a:gd name="connsiteX36" fmla="*/ 7056375 w 7390442"/>
              <a:gd name="connsiteY36" fmla="*/ 3565513 h 5237790"/>
              <a:gd name="connsiteX37" fmla="*/ 7000715 w 7390442"/>
              <a:gd name="connsiteY37" fmla="*/ 3573887 h 5237790"/>
              <a:gd name="connsiteX38" fmla="*/ 6666761 w 7390442"/>
              <a:gd name="connsiteY38" fmla="*/ 3517537 h 5237790"/>
              <a:gd name="connsiteX39" fmla="*/ 6547491 w 7390442"/>
              <a:gd name="connsiteY39" fmla="*/ 3391382 h 5237790"/>
              <a:gd name="connsiteX40" fmla="*/ 6428222 w 7390442"/>
              <a:gd name="connsiteY40" fmla="*/ 3327026 h 5237790"/>
              <a:gd name="connsiteX41" fmla="*/ 6293050 w 7390442"/>
              <a:gd name="connsiteY41" fmla="*/ 3199485 h 5237790"/>
              <a:gd name="connsiteX42" fmla="*/ 6301001 w 7390442"/>
              <a:gd name="connsiteY42" fmla="*/ 3088166 h 5237790"/>
              <a:gd name="connsiteX43" fmla="*/ 6412320 w 7390442"/>
              <a:gd name="connsiteY43" fmla="*/ 3056361 h 5237790"/>
              <a:gd name="connsiteX44" fmla="*/ 6483881 w 7390442"/>
              <a:gd name="connsiteY44" fmla="*/ 3032507 h 5237790"/>
              <a:gd name="connsiteX45" fmla="*/ 6611102 w 7390442"/>
              <a:gd name="connsiteY45" fmla="*/ 3048410 h 5237790"/>
              <a:gd name="connsiteX46" fmla="*/ 6706518 w 7390442"/>
              <a:gd name="connsiteY46" fmla="*/ 3088166 h 5237790"/>
              <a:gd name="connsiteX47" fmla="*/ 6786031 w 7390442"/>
              <a:gd name="connsiteY47" fmla="*/ 3104069 h 5237790"/>
              <a:gd name="connsiteX48" fmla="*/ 6849641 w 7390442"/>
              <a:gd name="connsiteY48" fmla="*/ 3032507 h 5237790"/>
              <a:gd name="connsiteX49" fmla="*/ 6913252 w 7390442"/>
              <a:gd name="connsiteY49" fmla="*/ 2952994 h 5237790"/>
              <a:gd name="connsiteX50" fmla="*/ 6937106 w 7390442"/>
              <a:gd name="connsiteY50" fmla="*/ 2873481 h 5237790"/>
              <a:gd name="connsiteX51" fmla="*/ 6897349 w 7390442"/>
              <a:gd name="connsiteY51" fmla="*/ 2809871 h 5237790"/>
              <a:gd name="connsiteX52" fmla="*/ 6873495 w 7390442"/>
              <a:gd name="connsiteY52" fmla="*/ 2762163 h 5237790"/>
              <a:gd name="connsiteX53" fmla="*/ 6762177 w 7390442"/>
              <a:gd name="connsiteY53" fmla="*/ 2770114 h 5237790"/>
              <a:gd name="connsiteX54" fmla="*/ 6666761 w 7390442"/>
              <a:gd name="connsiteY54" fmla="*/ 2801919 h 5237790"/>
              <a:gd name="connsiteX55" fmla="*/ 6619054 w 7390442"/>
              <a:gd name="connsiteY55" fmla="*/ 2786017 h 5237790"/>
              <a:gd name="connsiteX56" fmla="*/ 6579297 w 7390442"/>
              <a:gd name="connsiteY56" fmla="*/ 2698552 h 5237790"/>
              <a:gd name="connsiteX57" fmla="*/ 6571346 w 7390442"/>
              <a:gd name="connsiteY57" fmla="*/ 2547478 h 5237790"/>
              <a:gd name="connsiteX58" fmla="*/ 6444125 w 7390442"/>
              <a:gd name="connsiteY58" fmla="*/ 2428208 h 5237790"/>
              <a:gd name="connsiteX59" fmla="*/ 6316904 w 7390442"/>
              <a:gd name="connsiteY59" fmla="*/ 2269182 h 5237790"/>
              <a:gd name="connsiteX60" fmla="*/ 6221488 w 7390442"/>
              <a:gd name="connsiteY60" fmla="*/ 2165815 h 5237790"/>
              <a:gd name="connsiteX61" fmla="*/ 6014755 w 7390442"/>
              <a:gd name="connsiteY61" fmla="*/ 2141961 h 5237790"/>
              <a:gd name="connsiteX62" fmla="*/ 5736459 w 7390442"/>
              <a:gd name="connsiteY62" fmla="*/ 2102205 h 5237790"/>
              <a:gd name="connsiteX63" fmla="*/ 5497920 w 7390442"/>
              <a:gd name="connsiteY63" fmla="*/ 2046545 h 5237790"/>
              <a:gd name="connsiteX64" fmla="*/ 5307088 w 7390442"/>
              <a:gd name="connsiteY64" fmla="*/ 1951130 h 5237790"/>
              <a:gd name="connsiteX65" fmla="*/ 5386605 w 7390442"/>
              <a:gd name="connsiteY65" fmla="*/ 1703521 h 5237790"/>
              <a:gd name="connsiteX66" fmla="*/ 5227577 w 7390442"/>
              <a:gd name="connsiteY66" fmla="*/ 1560877 h 5237790"/>
              <a:gd name="connsiteX67" fmla="*/ 4941328 w 7390442"/>
              <a:gd name="connsiteY67" fmla="*/ 1514181 h 5237790"/>
              <a:gd name="connsiteX68" fmla="*/ 4885669 w 7390442"/>
              <a:gd name="connsiteY68" fmla="*/ 1346831 h 5237790"/>
              <a:gd name="connsiteX69" fmla="*/ 4583520 w 7390442"/>
              <a:gd name="connsiteY69" fmla="*/ 1203707 h 5237790"/>
              <a:gd name="connsiteX70" fmla="*/ 4273419 w 7390442"/>
              <a:gd name="connsiteY70" fmla="*/ 996973 h 5237790"/>
              <a:gd name="connsiteX71" fmla="*/ 4074636 w 7390442"/>
              <a:gd name="connsiteY71" fmla="*/ 973119 h 5237790"/>
              <a:gd name="connsiteX72" fmla="*/ 4026928 w 7390442"/>
              <a:gd name="connsiteY72" fmla="*/ 845898 h 5237790"/>
              <a:gd name="connsiteX73" fmla="*/ 3820195 w 7390442"/>
              <a:gd name="connsiteY73" fmla="*/ 798191 h 5237790"/>
              <a:gd name="connsiteX74" fmla="*/ 3820195 w 7390442"/>
              <a:gd name="connsiteY74" fmla="*/ 678921 h 5237790"/>
              <a:gd name="connsiteX75" fmla="*/ 3645266 w 7390442"/>
              <a:gd name="connsiteY75" fmla="*/ 599408 h 5237790"/>
              <a:gd name="connsiteX76" fmla="*/ 3478288 w 7390442"/>
              <a:gd name="connsiteY76" fmla="*/ 591457 h 5237790"/>
              <a:gd name="connsiteX77" fmla="*/ 3319262 w 7390442"/>
              <a:gd name="connsiteY77" fmla="*/ 567603 h 5237790"/>
              <a:gd name="connsiteX78" fmla="*/ 3351068 w 7390442"/>
              <a:gd name="connsiteY78" fmla="*/ 448333 h 5237790"/>
              <a:gd name="connsiteX79" fmla="*/ 3446483 w 7390442"/>
              <a:gd name="connsiteY79" fmla="*/ 241599 h 5237790"/>
              <a:gd name="connsiteX80" fmla="*/ 3422629 w 7390442"/>
              <a:gd name="connsiteY80" fmla="*/ 82573 h 5237790"/>
              <a:gd name="connsiteX81" fmla="*/ 3311311 w 7390442"/>
              <a:gd name="connsiteY81" fmla="*/ 18963 h 5237790"/>
              <a:gd name="connsiteX82" fmla="*/ 3152285 w 7390442"/>
              <a:gd name="connsiteY82" fmla="*/ 18963 h 5237790"/>
              <a:gd name="connsiteX83" fmla="*/ 2993259 w 7390442"/>
              <a:gd name="connsiteY83" fmla="*/ 114378 h 5237790"/>
              <a:gd name="connsiteX84" fmla="*/ 2905795 w 7390442"/>
              <a:gd name="connsiteY84" fmla="*/ 154135 h 5237790"/>
              <a:gd name="connsiteX85" fmla="*/ 2691109 w 7390442"/>
              <a:gd name="connsiteY85" fmla="*/ 170038 h 5237790"/>
              <a:gd name="connsiteX86" fmla="*/ 2468473 w 7390442"/>
              <a:gd name="connsiteY86" fmla="*/ 170038 h 5237790"/>
              <a:gd name="connsiteX87" fmla="*/ 2214031 w 7390442"/>
              <a:gd name="connsiteY87" fmla="*/ 130281 h 5237790"/>
              <a:gd name="connsiteX88" fmla="*/ 2023200 w 7390442"/>
              <a:gd name="connsiteY88" fmla="*/ 82573 h 5237790"/>
              <a:gd name="connsiteX89" fmla="*/ 1792612 w 7390442"/>
              <a:gd name="connsiteY89" fmla="*/ 34865 h 5237790"/>
              <a:gd name="connsiteX90" fmla="*/ 1609732 w 7390442"/>
              <a:gd name="connsiteY90" fmla="*/ 3060 h 5237790"/>
              <a:gd name="connsiteX91" fmla="*/ 1410949 w 7390442"/>
              <a:gd name="connsiteY91" fmla="*/ 3060 h 5237790"/>
              <a:gd name="connsiteX92" fmla="*/ 1156508 w 7390442"/>
              <a:gd name="connsiteY92" fmla="*/ 18963 h 5237790"/>
              <a:gd name="connsiteX93" fmla="*/ 878212 w 7390442"/>
              <a:gd name="connsiteY93" fmla="*/ 82573 h 5237790"/>
              <a:gd name="connsiteX94" fmla="*/ 655575 w 7390442"/>
              <a:gd name="connsiteY94" fmla="*/ 146184 h 5237790"/>
              <a:gd name="connsiteX95" fmla="*/ 512452 w 7390442"/>
              <a:gd name="connsiteY95" fmla="*/ 154135 h 5237790"/>
              <a:gd name="connsiteX96" fmla="*/ 345475 w 7390442"/>
              <a:gd name="connsiteY96" fmla="*/ 114378 h 5237790"/>
              <a:gd name="connsiteX97" fmla="*/ 218254 w 7390442"/>
              <a:gd name="connsiteY97" fmla="*/ 122330 h 5237790"/>
              <a:gd name="connsiteX98" fmla="*/ 122838 w 7390442"/>
              <a:gd name="connsiteY98" fmla="*/ 185940 h 5237790"/>
              <a:gd name="connsiteX99" fmla="*/ 138741 w 7390442"/>
              <a:gd name="connsiteY99" fmla="*/ 305210 h 5237790"/>
              <a:gd name="connsiteX0" fmla="*/ 138741 w 7394786"/>
              <a:gd name="connsiteY0" fmla="*/ 305210 h 5237790"/>
              <a:gd name="connsiteX1" fmla="*/ 35374 w 7394786"/>
              <a:gd name="connsiteY1" fmla="*/ 861801 h 5237790"/>
              <a:gd name="connsiteX2" fmla="*/ 11520 w 7394786"/>
              <a:gd name="connsiteY2" fmla="*/ 1378636 h 5237790"/>
              <a:gd name="connsiteX3" fmla="*/ 19471 w 7394786"/>
              <a:gd name="connsiteY3" fmla="*/ 1927276 h 5237790"/>
              <a:gd name="connsiteX4" fmla="*/ 3568 w 7394786"/>
              <a:gd name="connsiteY4" fmla="*/ 2523624 h 5237790"/>
              <a:gd name="connsiteX5" fmla="*/ 98984 w 7394786"/>
              <a:gd name="connsiteY5" fmla="*/ 2913238 h 5237790"/>
              <a:gd name="connsiteX6" fmla="*/ 67179 w 7394786"/>
              <a:gd name="connsiteY6" fmla="*/ 3223338 h 5237790"/>
              <a:gd name="connsiteX7" fmla="*/ 43325 w 7394786"/>
              <a:gd name="connsiteY7" fmla="*/ 3565245 h 5237790"/>
              <a:gd name="connsiteX8" fmla="*/ 305718 w 7394786"/>
              <a:gd name="connsiteY8" fmla="*/ 3946907 h 5237790"/>
              <a:gd name="connsiteX9" fmla="*/ 1251923 w 7394786"/>
              <a:gd name="connsiteY9" fmla="*/ 3907151 h 5237790"/>
              <a:gd name="connsiteX10" fmla="*/ 1681294 w 7394786"/>
              <a:gd name="connsiteY10" fmla="*/ 3954858 h 5237790"/>
              <a:gd name="connsiteX11" fmla="*/ 1816466 w 7394786"/>
              <a:gd name="connsiteY11" fmla="*/ 4726135 h 5237790"/>
              <a:gd name="connsiteX12" fmla="*/ 1951638 w 7394786"/>
              <a:gd name="connsiteY12" fmla="*/ 5155505 h 5237790"/>
              <a:gd name="connsiteX13" fmla="*/ 2373057 w 7394786"/>
              <a:gd name="connsiteY13" fmla="*/ 5203213 h 5237790"/>
              <a:gd name="connsiteX14" fmla="*/ 2762671 w 7394786"/>
              <a:gd name="connsiteY14" fmla="*/ 5219116 h 5237790"/>
              <a:gd name="connsiteX15" fmla="*/ 3056869 w 7394786"/>
              <a:gd name="connsiteY15" fmla="*/ 5227067 h 5237790"/>
              <a:gd name="connsiteX16" fmla="*/ 3279506 w 7394786"/>
              <a:gd name="connsiteY16" fmla="*/ 5060090 h 5237790"/>
              <a:gd name="connsiteX17" fmla="*/ 3406727 w 7394786"/>
              <a:gd name="connsiteY17" fmla="*/ 4718184 h 5237790"/>
              <a:gd name="connsiteX18" fmla="*/ 3478288 w 7394786"/>
              <a:gd name="connsiteY18" fmla="*/ 4400132 h 5237790"/>
              <a:gd name="connsiteX19" fmla="*/ 3716828 w 7394786"/>
              <a:gd name="connsiteY19" fmla="*/ 4193398 h 5237790"/>
              <a:gd name="connsiteX20" fmla="*/ 3971269 w 7394786"/>
              <a:gd name="connsiteY20" fmla="*/ 4113885 h 5237790"/>
              <a:gd name="connsiteX21" fmla="*/ 4281370 w 7394786"/>
              <a:gd name="connsiteY21" fmla="*/ 4105933 h 5237790"/>
              <a:gd name="connsiteX22" fmla="*/ 4639179 w 7394786"/>
              <a:gd name="connsiteY22" fmla="*/ 4153641 h 5237790"/>
              <a:gd name="connsiteX23" fmla="*/ 5012890 w 7394786"/>
              <a:gd name="connsiteY23" fmla="*/ 4233154 h 5237790"/>
              <a:gd name="connsiteX24" fmla="*/ 5442261 w 7394786"/>
              <a:gd name="connsiteY24" fmla="*/ 4408083 h 5237790"/>
              <a:gd name="connsiteX25" fmla="*/ 5839826 w 7394786"/>
              <a:gd name="connsiteY25" fmla="*/ 4662525 h 5237790"/>
              <a:gd name="connsiteX26" fmla="*/ 6094268 w 7394786"/>
              <a:gd name="connsiteY26" fmla="*/ 4805648 h 5237790"/>
              <a:gd name="connsiteX27" fmla="*/ 6213537 w 7394786"/>
              <a:gd name="connsiteY27" fmla="*/ 4909015 h 5237790"/>
              <a:gd name="connsiteX28" fmla="*/ 6539541 w 7394786"/>
              <a:gd name="connsiteY28" fmla="*/ 4861307 h 5237790"/>
              <a:gd name="connsiteX29" fmla="*/ 6817836 w 7394786"/>
              <a:gd name="connsiteY29" fmla="*/ 4757940 h 5237790"/>
              <a:gd name="connsiteX30" fmla="*/ 7016619 w 7394786"/>
              <a:gd name="connsiteY30" fmla="*/ 4455791 h 5237790"/>
              <a:gd name="connsiteX31" fmla="*/ 7326720 w 7394786"/>
              <a:gd name="connsiteY31" fmla="*/ 4408083 h 5237790"/>
              <a:gd name="connsiteX32" fmla="*/ 7390330 w 7394786"/>
              <a:gd name="connsiteY32" fmla="*/ 4264959 h 5237790"/>
              <a:gd name="connsiteX33" fmla="*/ 7342622 w 7394786"/>
              <a:gd name="connsiteY33" fmla="*/ 4050274 h 5237790"/>
              <a:gd name="connsiteX34" fmla="*/ 7390331 w 7394786"/>
              <a:gd name="connsiteY34" fmla="*/ 3803251 h 5237790"/>
              <a:gd name="connsiteX35" fmla="*/ 7207450 w 7394786"/>
              <a:gd name="connsiteY35" fmla="*/ 3684460 h 5237790"/>
              <a:gd name="connsiteX36" fmla="*/ 7056375 w 7394786"/>
              <a:gd name="connsiteY36" fmla="*/ 3565513 h 5237790"/>
              <a:gd name="connsiteX37" fmla="*/ 7000715 w 7394786"/>
              <a:gd name="connsiteY37" fmla="*/ 3573887 h 5237790"/>
              <a:gd name="connsiteX38" fmla="*/ 6666761 w 7394786"/>
              <a:gd name="connsiteY38" fmla="*/ 3517537 h 5237790"/>
              <a:gd name="connsiteX39" fmla="*/ 6547491 w 7394786"/>
              <a:gd name="connsiteY39" fmla="*/ 3391382 h 5237790"/>
              <a:gd name="connsiteX40" fmla="*/ 6428222 w 7394786"/>
              <a:gd name="connsiteY40" fmla="*/ 3327026 h 5237790"/>
              <a:gd name="connsiteX41" fmla="*/ 6293050 w 7394786"/>
              <a:gd name="connsiteY41" fmla="*/ 3199485 h 5237790"/>
              <a:gd name="connsiteX42" fmla="*/ 6301001 w 7394786"/>
              <a:gd name="connsiteY42" fmla="*/ 3088166 h 5237790"/>
              <a:gd name="connsiteX43" fmla="*/ 6412320 w 7394786"/>
              <a:gd name="connsiteY43" fmla="*/ 3056361 h 5237790"/>
              <a:gd name="connsiteX44" fmla="*/ 6483881 w 7394786"/>
              <a:gd name="connsiteY44" fmla="*/ 3032507 h 5237790"/>
              <a:gd name="connsiteX45" fmla="*/ 6611102 w 7394786"/>
              <a:gd name="connsiteY45" fmla="*/ 3048410 h 5237790"/>
              <a:gd name="connsiteX46" fmla="*/ 6706518 w 7394786"/>
              <a:gd name="connsiteY46" fmla="*/ 3088166 h 5237790"/>
              <a:gd name="connsiteX47" fmla="*/ 6786031 w 7394786"/>
              <a:gd name="connsiteY47" fmla="*/ 3104069 h 5237790"/>
              <a:gd name="connsiteX48" fmla="*/ 6849641 w 7394786"/>
              <a:gd name="connsiteY48" fmla="*/ 3032507 h 5237790"/>
              <a:gd name="connsiteX49" fmla="*/ 6913252 w 7394786"/>
              <a:gd name="connsiteY49" fmla="*/ 2952994 h 5237790"/>
              <a:gd name="connsiteX50" fmla="*/ 6937106 w 7394786"/>
              <a:gd name="connsiteY50" fmla="*/ 2873481 h 5237790"/>
              <a:gd name="connsiteX51" fmla="*/ 6897349 w 7394786"/>
              <a:gd name="connsiteY51" fmla="*/ 2809871 h 5237790"/>
              <a:gd name="connsiteX52" fmla="*/ 6873495 w 7394786"/>
              <a:gd name="connsiteY52" fmla="*/ 2762163 h 5237790"/>
              <a:gd name="connsiteX53" fmla="*/ 6762177 w 7394786"/>
              <a:gd name="connsiteY53" fmla="*/ 2770114 h 5237790"/>
              <a:gd name="connsiteX54" fmla="*/ 6666761 w 7394786"/>
              <a:gd name="connsiteY54" fmla="*/ 2801919 h 5237790"/>
              <a:gd name="connsiteX55" fmla="*/ 6619054 w 7394786"/>
              <a:gd name="connsiteY55" fmla="*/ 2786017 h 5237790"/>
              <a:gd name="connsiteX56" fmla="*/ 6579297 w 7394786"/>
              <a:gd name="connsiteY56" fmla="*/ 2698552 h 5237790"/>
              <a:gd name="connsiteX57" fmla="*/ 6571346 w 7394786"/>
              <a:gd name="connsiteY57" fmla="*/ 2547478 h 5237790"/>
              <a:gd name="connsiteX58" fmla="*/ 6444125 w 7394786"/>
              <a:gd name="connsiteY58" fmla="*/ 2428208 h 5237790"/>
              <a:gd name="connsiteX59" fmla="*/ 6316904 w 7394786"/>
              <a:gd name="connsiteY59" fmla="*/ 2269182 h 5237790"/>
              <a:gd name="connsiteX60" fmla="*/ 6221488 w 7394786"/>
              <a:gd name="connsiteY60" fmla="*/ 2165815 h 5237790"/>
              <a:gd name="connsiteX61" fmla="*/ 6014755 w 7394786"/>
              <a:gd name="connsiteY61" fmla="*/ 2141961 h 5237790"/>
              <a:gd name="connsiteX62" fmla="*/ 5736459 w 7394786"/>
              <a:gd name="connsiteY62" fmla="*/ 2102205 h 5237790"/>
              <a:gd name="connsiteX63" fmla="*/ 5497920 w 7394786"/>
              <a:gd name="connsiteY63" fmla="*/ 2046545 h 5237790"/>
              <a:gd name="connsiteX64" fmla="*/ 5307088 w 7394786"/>
              <a:gd name="connsiteY64" fmla="*/ 1951130 h 5237790"/>
              <a:gd name="connsiteX65" fmla="*/ 5386605 w 7394786"/>
              <a:gd name="connsiteY65" fmla="*/ 1703521 h 5237790"/>
              <a:gd name="connsiteX66" fmla="*/ 5227577 w 7394786"/>
              <a:gd name="connsiteY66" fmla="*/ 1560877 h 5237790"/>
              <a:gd name="connsiteX67" fmla="*/ 4941328 w 7394786"/>
              <a:gd name="connsiteY67" fmla="*/ 1514181 h 5237790"/>
              <a:gd name="connsiteX68" fmla="*/ 4885669 w 7394786"/>
              <a:gd name="connsiteY68" fmla="*/ 1346831 h 5237790"/>
              <a:gd name="connsiteX69" fmla="*/ 4583520 w 7394786"/>
              <a:gd name="connsiteY69" fmla="*/ 1203707 h 5237790"/>
              <a:gd name="connsiteX70" fmla="*/ 4273419 w 7394786"/>
              <a:gd name="connsiteY70" fmla="*/ 996973 h 5237790"/>
              <a:gd name="connsiteX71" fmla="*/ 4074636 w 7394786"/>
              <a:gd name="connsiteY71" fmla="*/ 973119 h 5237790"/>
              <a:gd name="connsiteX72" fmla="*/ 4026928 w 7394786"/>
              <a:gd name="connsiteY72" fmla="*/ 845898 h 5237790"/>
              <a:gd name="connsiteX73" fmla="*/ 3820195 w 7394786"/>
              <a:gd name="connsiteY73" fmla="*/ 798191 h 5237790"/>
              <a:gd name="connsiteX74" fmla="*/ 3820195 w 7394786"/>
              <a:gd name="connsiteY74" fmla="*/ 678921 h 5237790"/>
              <a:gd name="connsiteX75" fmla="*/ 3645266 w 7394786"/>
              <a:gd name="connsiteY75" fmla="*/ 599408 h 5237790"/>
              <a:gd name="connsiteX76" fmla="*/ 3478288 w 7394786"/>
              <a:gd name="connsiteY76" fmla="*/ 591457 h 5237790"/>
              <a:gd name="connsiteX77" fmla="*/ 3319262 w 7394786"/>
              <a:gd name="connsiteY77" fmla="*/ 567603 h 5237790"/>
              <a:gd name="connsiteX78" fmla="*/ 3351068 w 7394786"/>
              <a:gd name="connsiteY78" fmla="*/ 448333 h 5237790"/>
              <a:gd name="connsiteX79" fmla="*/ 3446483 w 7394786"/>
              <a:gd name="connsiteY79" fmla="*/ 241599 h 5237790"/>
              <a:gd name="connsiteX80" fmla="*/ 3422629 w 7394786"/>
              <a:gd name="connsiteY80" fmla="*/ 82573 h 5237790"/>
              <a:gd name="connsiteX81" fmla="*/ 3311311 w 7394786"/>
              <a:gd name="connsiteY81" fmla="*/ 18963 h 5237790"/>
              <a:gd name="connsiteX82" fmla="*/ 3152285 w 7394786"/>
              <a:gd name="connsiteY82" fmla="*/ 18963 h 5237790"/>
              <a:gd name="connsiteX83" fmla="*/ 2993259 w 7394786"/>
              <a:gd name="connsiteY83" fmla="*/ 114378 h 5237790"/>
              <a:gd name="connsiteX84" fmla="*/ 2905795 w 7394786"/>
              <a:gd name="connsiteY84" fmla="*/ 154135 h 5237790"/>
              <a:gd name="connsiteX85" fmla="*/ 2691109 w 7394786"/>
              <a:gd name="connsiteY85" fmla="*/ 170038 h 5237790"/>
              <a:gd name="connsiteX86" fmla="*/ 2468473 w 7394786"/>
              <a:gd name="connsiteY86" fmla="*/ 170038 h 5237790"/>
              <a:gd name="connsiteX87" fmla="*/ 2214031 w 7394786"/>
              <a:gd name="connsiteY87" fmla="*/ 130281 h 5237790"/>
              <a:gd name="connsiteX88" fmla="*/ 2023200 w 7394786"/>
              <a:gd name="connsiteY88" fmla="*/ 82573 h 5237790"/>
              <a:gd name="connsiteX89" fmla="*/ 1792612 w 7394786"/>
              <a:gd name="connsiteY89" fmla="*/ 34865 h 5237790"/>
              <a:gd name="connsiteX90" fmla="*/ 1609732 w 7394786"/>
              <a:gd name="connsiteY90" fmla="*/ 3060 h 5237790"/>
              <a:gd name="connsiteX91" fmla="*/ 1410949 w 7394786"/>
              <a:gd name="connsiteY91" fmla="*/ 3060 h 5237790"/>
              <a:gd name="connsiteX92" fmla="*/ 1156508 w 7394786"/>
              <a:gd name="connsiteY92" fmla="*/ 18963 h 5237790"/>
              <a:gd name="connsiteX93" fmla="*/ 878212 w 7394786"/>
              <a:gd name="connsiteY93" fmla="*/ 82573 h 5237790"/>
              <a:gd name="connsiteX94" fmla="*/ 655575 w 7394786"/>
              <a:gd name="connsiteY94" fmla="*/ 146184 h 5237790"/>
              <a:gd name="connsiteX95" fmla="*/ 512452 w 7394786"/>
              <a:gd name="connsiteY95" fmla="*/ 154135 h 5237790"/>
              <a:gd name="connsiteX96" fmla="*/ 345475 w 7394786"/>
              <a:gd name="connsiteY96" fmla="*/ 114378 h 5237790"/>
              <a:gd name="connsiteX97" fmla="*/ 218254 w 7394786"/>
              <a:gd name="connsiteY97" fmla="*/ 122330 h 5237790"/>
              <a:gd name="connsiteX98" fmla="*/ 122838 w 7394786"/>
              <a:gd name="connsiteY98" fmla="*/ 185940 h 5237790"/>
              <a:gd name="connsiteX99" fmla="*/ 138741 w 7394786"/>
              <a:gd name="connsiteY99" fmla="*/ 305210 h 5237790"/>
              <a:gd name="connsiteX0" fmla="*/ 138741 w 7394786"/>
              <a:gd name="connsiteY0" fmla="*/ 305210 h 5237790"/>
              <a:gd name="connsiteX1" fmla="*/ 35374 w 7394786"/>
              <a:gd name="connsiteY1" fmla="*/ 861801 h 5237790"/>
              <a:gd name="connsiteX2" fmla="*/ 11520 w 7394786"/>
              <a:gd name="connsiteY2" fmla="*/ 1378636 h 5237790"/>
              <a:gd name="connsiteX3" fmla="*/ 19471 w 7394786"/>
              <a:gd name="connsiteY3" fmla="*/ 1927276 h 5237790"/>
              <a:gd name="connsiteX4" fmla="*/ 3568 w 7394786"/>
              <a:gd name="connsiteY4" fmla="*/ 2523624 h 5237790"/>
              <a:gd name="connsiteX5" fmla="*/ 98984 w 7394786"/>
              <a:gd name="connsiteY5" fmla="*/ 2913238 h 5237790"/>
              <a:gd name="connsiteX6" fmla="*/ 67179 w 7394786"/>
              <a:gd name="connsiteY6" fmla="*/ 3223338 h 5237790"/>
              <a:gd name="connsiteX7" fmla="*/ 43325 w 7394786"/>
              <a:gd name="connsiteY7" fmla="*/ 3565245 h 5237790"/>
              <a:gd name="connsiteX8" fmla="*/ 305718 w 7394786"/>
              <a:gd name="connsiteY8" fmla="*/ 3946907 h 5237790"/>
              <a:gd name="connsiteX9" fmla="*/ 1251923 w 7394786"/>
              <a:gd name="connsiteY9" fmla="*/ 3907151 h 5237790"/>
              <a:gd name="connsiteX10" fmla="*/ 1681294 w 7394786"/>
              <a:gd name="connsiteY10" fmla="*/ 3954858 h 5237790"/>
              <a:gd name="connsiteX11" fmla="*/ 1816466 w 7394786"/>
              <a:gd name="connsiteY11" fmla="*/ 4726135 h 5237790"/>
              <a:gd name="connsiteX12" fmla="*/ 1951638 w 7394786"/>
              <a:gd name="connsiteY12" fmla="*/ 5155505 h 5237790"/>
              <a:gd name="connsiteX13" fmla="*/ 2373057 w 7394786"/>
              <a:gd name="connsiteY13" fmla="*/ 5203213 h 5237790"/>
              <a:gd name="connsiteX14" fmla="*/ 2762671 w 7394786"/>
              <a:gd name="connsiteY14" fmla="*/ 5219116 h 5237790"/>
              <a:gd name="connsiteX15" fmla="*/ 3056869 w 7394786"/>
              <a:gd name="connsiteY15" fmla="*/ 5227067 h 5237790"/>
              <a:gd name="connsiteX16" fmla="*/ 3279506 w 7394786"/>
              <a:gd name="connsiteY16" fmla="*/ 5060090 h 5237790"/>
              <a:gd name="connsiteX17" fmla="*/ 3406727 w 7394786"/>
              <a:gd name="connsiteY17" fmla="*/ 4718184 h 5237790"/>
              <a:gd name="connsiteX18" fmla="*/ 3478288 w 7394786"/>
              <a:gd name="connsiteY18" fmla="*/ 4400132 h 5237790"/>
              <a:gd name="connsiteX19" fmla="*/ 3716828 w 7394786"/>
              <a:gd name="connsiteY19" fmla="*/ 4193398 h 5237790"/>
              <a:gd name="connsiteX20" fmla="*/ 3971269 w 7394786"/>
              <a:gd name="connsiteY20" fmla="*/ 4113885 h 5237790"/>
              <a:gd name="connsiteX21" fmla="*/ 4281370 w 7394786"/>
              <a:gd name="connsiteY21" fmla="*/ 4105933 h 5237790"/>
              <a:gd name="connsiteX22" fmla="*/ 4639179 w 7394786"/>
              <a:gd name="connsiteY22" fmla="*/ 4153641 h 5237790"/>
              <a:gd name="connsiteX23" fmla="*/ 5012890 w 7394786"/>
              <a:gd name="connsiteY23" fmla="*/ 4233154 h 5237790"/>
              <a:gd name="connsiteX24" fmla="*/ 5442261 w 7394786"/>
              <a:gd name="connsiteY24" fmla="*/ 4408083 h 5237790"/>
              <a:gd name="connsiteX25" fmla="*/ 5839826 w 7394786"/>
              <a:gd name="connsiteY25" fmla="*/ 4662525 h 5237790"/>
              <a:gd name="connsiteX26" fmla="*/ 6094268 w 7394786"/>
              <a:gd name="connsiteY26" fmla="*/ 4805648 h 5237790"/>
              <a:gd name="connsiteX27" fmla="*/ 6213537 w 7394786"/>
              <a:gd name="connsiteY27" fmla="*/ 4909015 h 5237790"/>
              <a:gd name="connsiteX28" fmla="*/ 6539541 w 7394786"/>
              <a:gd name="connsiteY28" fmla="*/ 4861307 h 5237790"/>
              <a:gd name="connsiteX29" fmla="*/ 6770128 w 7394786"/>
              <a:gd name="connsiteY29" fmla="*/ 4693903 h 5237790"/>
              <a:gd name="connsiteX30" fmla="*/ 7016619 w 7394786"/>
              <a:gd name="connsiteY30" fmla="*/ 4455791 h 5237790"/>
              <a:gd name="connsiteX31" fmla="*/ 7326720 w 7394786"/>
              <a:gd name="connsiteY31" fmla="*/ 4408083 h 5237790"/>
              <a:gd name="connsiteX32" fmla="*/ 7390330 w 7394786"/>
              <a:gd name="connsiteY32" fmla="*/ 4264959 h 5237790"/>
              <a:gd name="connsiteX33" fmla="*/ 7342622 w 7394786"/>
              <a:gd name="connsiteY33" fmla="*/ 4050274 h 5237790"/>
              <a:gd name="connsiteX34" fmla="*/ 7390331 w 7394786"/>
              <a:gd name="connsiteY34" fmla="*/ 3803251 h 5237790"/>
              <a:gd name="connsiteX35" fmla="*/ 7207450 w 7394786"/>
              <a:gd name="connsiteY35" fmla="*/ 3684460 h 5237790"/>
              <a:gd name="connsiteX36" fmla="*/ 7056375 w 7394786"/>
              <a:gd name="connsiteY36" fmla="*/ 3565513 h 5237790"/>
              <a:gd name="connsiteX37" fmla="*/ 7000715 w 7394786"/>
              <a:gd name="connsiteY37" fmla="*/ 3573887 h 5237790"/>
              <a:gd name="connsiteX38" fmla="*/ 6666761 w 7394786"/>
              <a:gd name="connsiteY38" fmla="*/ 3517537 h 5237790"/>
              <a:gd name="connsiteX39" fmla="*/ 6547491 w 7394786"/>
              <a:gd name="connsiteY39" fmla="*/ 3391382 h 5237790"/>
              <a:gd name="connsiteX40" fmla="*/ 6428222 w 7394786"/>
              <a:gd name="connsiteY40" fmla="*/ 3327026 h 5237790"/>
              <a:gd name="connsiteX41" fmla="*/ 6293050 w 7394786"/>
              <a:gd name="connsiteY41" fmla="*/ 3199485 h 5237790"/>
              <a:gd name="connsiteX42" fmla="*/ 6301001 w 7394786"/>
              <a:gd name="connsiteY42" fmla="*/ 3088166 h 5237790"/>
              <a:gd name="connsiteX43" fmla="*/ 6412320 w 7394786"/>
              <a:gd name="connsiteY43" fmla="*/ 3056361 h 5237790"/>
              <a:gd name="connsiteX44" fmla="*/ 6483881 w 7394786"/>
              <a:gd name="connsiteY44" fmla="*/ 3032507 h 5237790"/>
              <a:gd name="connsiteX45" fmla="*/ 6611102 w 7394786"/>
              <a:gd name="connsiteY45" fmla="*/ 3048410 h 5237790"/>
              <a:gd name="connsiteX46" fmla="*/ 6706518 w 7394786"/>
              <a:gd name="connsiteY46" fmla="*/ 3088166 h 5237790"/>
              <a:gd name="connsiteX47" fmla="*/ 6786031 w 7394786"/>
              <a:gd name="connsiteY47" fmla="*/ 3104069 h 5237790"/>
              <a:gd name="connsiteX48" fmla="*/ 6849641 w 7394786"/>
              <a:gd name="connsiteY48" fmla="*/ 3032507 h 5237790"/>
              <a:gd name="connsiteX49" fmla="*/ 6913252 w 7394786"/>
              <a:gd name="connsiteY49" fmla="*/ 2952994 h 5237790"/>
              <a:gd name="connsiteX50" fmla="*/ 6937106 w 7394786"/>
              <a:gd name="connsiteY50" fmla="*/ 2873481 h 5237790"/>
              <a:gd name="connsiteX51" fmla="*/ 6897349 w 7394786"/>
              <a:gd name="connsiteY51" fmla="*/ 2809871 h 5237790"/>
              <a:gd name="connsiteX52" fmla="*/ 6873495 w 7394786"/>
              <a:gd name="connsiteY52" fmla="*/ 2762163 h 5237790"/>
              <a:gd name="connsiteX53" fmla="*/ 6762177 w 7394786"/>
              <a:gd name="connsiteY53" fmla="*/ 2770114 h 5237790"/>
              <a:gd name="connsiteX54" fmla="*/ 6666761 w 7394786"/>
              <a:gd name="connsiteY54" fmla="*/ 2801919 h 5237790"/>
              <a:gd name="connsiteX55" fmla="*/ 6619054 w 7394786"/>
              <a:gd name="connsiteY55" fmla="*/ 2786017 h 5237790"/>
              <a:gd name="connsiteX56" fmla="*/ 6579297 w 7394786"/>
              <a:gd name="connsiteY56" fmla="*/ 2698552 h 5237790"/>
              <a:gd name="connsiteX57" fmla="*/ 6571346 w 7394786"/>
              <a:gd name="connsiteY57" fmla="*/ 2547478 h 5237790"/>
              <a:gd name="connsiteX58" fmla="*/ 6444125 w 7394786"/>
              <a:gd name="connsiteY58" fmla="*/ 2428208 h 5237790"/>
              <a:gd name="connsiteX59" fmla="*/ 6316904 w 7394786"/>
              <a:gd name="connsiteY59" fmla="*/ 2269182 h 5237790"/>
              <a:gd name="connsiteX60" fmla="*/ 6221488 w 7394786"/>
              <a:gd name="connsiteY60" fmla="*/ 2165815 h 5237790"/>
              <a:gd name="connsiteX61" fmla="*/ 6014755 w 7394786"/>
              <a:gd name="connsiteY61" fmla="*/ 2141961 h 5237790"/>
              <a:gd name="connsiteX62" fmla="*/ 5736459 w 7394786"/>
              <a:gd name="connsiteY62" fmla="*/ 2102205 h 5237790"/>
              <a:gd name="connsiteX63" fmla="*/ 5497920 w 7394786"/>
              <a:gd name="connsiteY63" fmla="*/ 2046545 h 5237790"/>
              <a:gd name="connsiteX64" fmla="*/ 5307088 w 7394786"/>
              <a:gd name="connsiteY64" fmla="*/ 1951130 h 5237790"/>
              <a:gd name="connsiteX65" fmla="*/ 5386605 w 7394786"/>
              <a:gd name="connsiteY65" fmla="*/ 1703521 h 5237790"/>
              <a:gd name="connsiteX66" fmla="*/ 5227577 w 7394786"/>
              <a:gd name="connsiteY66" fmla="*/ 1560877 h 5237790"/>
              <a:gd name="connsiteX67" fmla="*/ 4941328 w 7394786"/>
              <a:gd name="connsiteY67" fmla="*/ 1514181 h 5237790"/>
              <a:gd name="connsiteX68" fmla="*/ 4885669 w 7394786"/>
              <a:gd name="connsiteY68" fmla="*/ 1346831 h 5237790"/>
              <a:gd name="connsiteX69" fmla="*/ 4583520 w 7394786"/>
              <a:gd name="connsiteY69" fmla="*/ 1203707 h 5237790"/>
              <a:gd name="connsiteX70" fmla="*/ 4273419 w 7394786"/>
              <a:gd name="connsiteY70" fmla="*/ 996973 h 5237790"/>
              <a:gd name="connsiteX71" fmla="*/ 4074636 w 7394786"/>
              <a:gd name="connsiteY71" fmla="*/ 973119 h 5237790"/>
              <a:gd name="connsiteX72" fmla="*/ 4026928 w 7394786"/>
              <a:gd name="connsiteY72" fmla="*/ 845898 h 5237790"/>
              <a:gd name="connsiteX73" fmla="*/ 3820195 w 7394786"/>
              <a:gd name="connsiteY73" fmla="*/ 798191 h 5237790"/>
              <a:gd name="connsiteX74" fmla="*/ 3820195 w 7394786"/>
              <a:gd name="connsiteY74" fmla="*/ 678921 h 5237790"/>
              <a:gd name="connsiteX75" fmla="*/ 3645266 w 7394786"/>
              <a:gd name="connsiteY75" fmla="*/ 599408 h 5237790"/>
              <a:gd name="connsiteX76" fmla="*/ 3478288 w 7394786"/>
              <a:gd name="connsiteY76" fmla="*/ 591457 h 5237790"/>
              <a:gd name="connsiteX77" fmla="*/ 3319262 w 7394786"/>
              <a:gd name="connsiteY77" fmla="*/ 567603 h 5237790"/>
              <a:gd name="connsiteX78" fmla="*/ 3351068 w 7394786"/>
              <a:gd name="connsiteY78" fmla="*/ 448333 h 5237790"/>
              <a:gd name="connsiteX79" fmla="*/ 3446483 w 7394786"/>
              <a:gd name="connsiteY79" fmla="*/ 241599 h 5237790"/>
              <a:gd name="connsiteX80" fmla="*/ 3422629 w 7394786"/>
              <a:gd name="connsiteY80" fmla="*/ 82573 h 5237790"/>
              <a:gd name="connsiteX81" fmla="*/ 3311311 w 7394786"/>
              <a:gd name="connsiteY81" fmla="*/ 18963 h 5237790"/>
              <a:gd name="connsiteX82" fmla="*/ 3152285 w 7394786"/>
              <a:gd name="connsiteY82" fmla="*/ 18963 h 5237790"/>
              <a:gd name="connsiteX83" fmla="*/ 2993259 w 7394786"/>
              <a:gd name="connsiteY83" fmla="*/ 114378 h 5237790"/>
              <a:gd name="connsiteX84" fmla="*/ 2905795 w 7394786"/>
              <a:gd name="connsiteY84" fmla="*/ 154135 h 5237790"/>
              <a:gd name="connsiteX85" fmla="*/ 2691109 w 7394786"/>
              <a:gd name="connsiteY85" fmla="*/ 170038 h 5237790"/>
              <a:gd name="connsiteX86" fmla="*/ 2468473 w 7394786"/>
              <a:gd name="connsiteY86" fmla="*/ 170038 h 5237790"/>
              <a:gd name="connsiteX87" fmla="*/ 2214031 w 7394786"/>
              <a:gd name="connsiteY87" fmla="*/ 130281 h 5237790"/>
              <a:gd name="connsiteX88" fmla="*/ 2023200 w 7394786"/>
              <a:gd name="connsiteY88" fmla="*/ 82573 h 5237790"/>
              <a:gd name="connsiteX89" fmla="*/ 1792612 w 7394786"/>
              <a:gd name="connsiteY89" fmla="*/ 34865 h 5237790"/>
              <a:gd name="connsiteX90" fmla="*/ 1609732 w 7394786"/>
              <a:gd name="connsiteY90" fmla="*/ 3060 h 5237790"/>
              <a:gd name="connsiteX91" fmla="*/ 1410949 w 7394786"/>
              <a:gd name="connsiteY91" fmla="*/ 3060 h 5237790"/>
              <a:gd name="connsiteX92" fmla="*/ 1156508 w 7394786"/>
              <a:gd name="connsiteY92" fmla="*/ 18963 h 5237790"/>
              <a:gd name="connsiteX93" fmla="*/ 878212 w 7394786"/>
              <a:gd name="connsiteY93" fmla="*/ 82573 h 5237790"/>
              <a:gd name="connsiteX94" fmla="*/ 655575 w 7394786"/>
              <a:gd name="connsiteY94" fmla="*/ 146184 h 5237790"/>
              <a:gd name="connsiteX95" fmla="*/ 512452 w 7394786"/>
              <a:gd name="connsiteY95" fmla="*/ 154135 h 5237790"/>
              <a:gd name="connsiteX96" fmla="*/ 345475 w 7394786"/>
              <a:gd name="connsiteY96" fmla="*/ 114378 h 5237790"/>
              <a:gd name="connsiteX97" fmla="*/ 218254 w 7394786"/>
              <a:gd name="connsiteY97" fmla="*/ 122330 h 5237790"/>
              <a:gd name="connsiteX98" fmla="*/ 122838 w 7394786"/>
              <a:gd name="connsiteY98" fmla="*/ 185940 h 5237790"/>
              <a:gd name="connsiteX99" fmla="*/ 138741 w 7394786"/>
              <a:gd name="connsiteY99" fmla="*/ 305210 h 5237790"/>
              <a:gd name="connsiteX0" fmla="*/ 138741 w 7394786"/>
              <a:gd name="connsiteY0" fmla="*/ 305210 h 5237790"/>
              <a:gd name="connsiteX1" fmla="*/ 35374 w 7394786"/>
              <a:gd name="connsiteY1" fmla="*/ 861801 h 5237790"/>
              <a:gd name="connsiteX2" fmla="*/ 11520 w 7394786"/>
              <a:gd name="connsiteY2" fmla="*/ 1378636 h 5237790"/>
              <a:gd name="connsiteX3" fmla="*/ 19471 w 7394786"/>
              <a:gd name="connsiteY3" fmla="*/ 1927276 h 5237790"/>
              <a:gd name="connsiteX4" fmla="*/ 3568 w 7394786"/>
              <a:gd name="connsiteY4" fmla="*/ 2523624 h 5237790"/>
              <a:gd name="connsiteX5" fmla="*/ 98984 w 7394786"/>
              <a:gd name="connsiteY5" fmla="*/ 2913238 h 5237790"/>
              <a:gd name="connsiteX6" fmla="*/ 67179 w 7394786"/>
              <a:gd name="connsiteY6" fmla="*/ 3223338 h 5237790"/>
              <a:gd name="connsiteX7" fmla="*/ 43325 w 7394786"/>
              <a:gd name="connsiteY7" fmla="*/ 3565245 h 5237790"/>
              <a:gd name="connsiteX8" fmla="*/ 305718 w 7394786"/>
              <a:gd name="connsiteY8" fmla="*/ 3946907 h 5237790"/>
              <a:gd name="connsiteX9" fmla="*/ 1251923 w 7394786"/>
              <a:gd name="connsiteY9" fmla="*/ 3907151 h 5237790"/>
              <a:gd name="connsiteX10" fmla="*/ 1681294 w 7394786"/>
              <a:gd name="connsiteY10" fmla="*/ 3954858 h 5237790"/>
              <a:gd name="connsiteX11" fmla="*/ 1816466 w 7394786"/>
              <a:gd name="connsiteY11" fmla="*/ 4726135 h 5237790"/>
              <a:gd name="connsiteX12" fmla="*/ 1951638 w 7394786"/>
              <a:gd name="connsiteY12" fmla="*/ 5155505 h 5237790"/>
              <a:gd name="connsiteX13" fmla="*/ 2373057 w 7394786"/>
              <a:gd name="connsiteY13" fmla="*/ 5203213 h 5237790"/>
              <a:gd name="connsiteX14" fmla="*/ 2762671 w 7394786"/>
              <a:gd name="connsiteY14" fmla="*/ 5219116 h 5237790"/>
              <a:gd name="connsiteX15" fmla="*/ 3056869 w 7394786"/>
              <a:gd name="connsiteY15" fmla="*/ 5227067 h 5237790"/>
              <a:gd name="connsiteX16" fmla="*/ 3279506 w 7394786"/>
              <a:gd name="connsiteY16" fmla="*/ 5060090 h 5237790"/>
              <a:gd name="connsiteX17" fmla="*/ 3406727 w 7394786"/>
              <a:gd name="connsiteY17" fmla="*/ 4718184 h 5237790"/>
              <a:gd name="connsiteX18" fmla="*/ 3478288 w 7394786"/>
              <a:gd name="connsiteY18" fmla="*/ 4400132 h 5237790"/>
              <a:gd name="connsiteX19" fmla="*/ 3716828 w 7394786"/>
              <a:gd name="connsiteY19" fmla="*/ 4193398 h 5237790"/>
              <a:gd name="connsiteX20" fmla="*/ 3971269 w 7394786"/>
              <a:gd name="connsiteY20" fmla="*/ 4113885 h 5237790"/>
              <a:gd name="connsiteX21" fmla="*/ 4281370 w 7394786"/>
              <a:gd name="connsiteY21" fmla="*/ 4105933 h 5237790"/>
              <a:gd name="connsiteX22" fmla="*/ 4639179 w 7394786"/>
              <a:gd name="connsiteY22" fmla="*/ 4153641 h 5237790"/>
              <a:gd name="connsiteX23" fmla="*/ 5012890 w 7394786"/>
              <a:gd name="connsiteY23" fmla="*/ 4233154 h 5237790"/>
              <a:gd name="connsiteX24" fmla="*/ 5442261 w 7394786"/>
              <a:gd name="connsiteY24" fmla="*/ 4408083 h 5237790"/>
              <a:gd name="connsiteX25" fmla="*/ 5839826 w 7394786"/>
              <a:gd name="connsiteY25" fmla="*/ 4662525 h 5237790"/>
              <a:gd name="connsiteX26" fmla="*/ 6094268 w 7394786"/>
              <a:gd name="connsiteY26" fmla="*/ 4805648 h 5237790"/>
              <a:gd name="connsiteX27" fmla="*/ 6213537 w 7394786"/>
              <a:gd name="connsiteY27" fmla="*/ 4909015 h 5237790"/>
              <a:gd name="connsiteX28" fmla="*/ 6539541 w 7394786"/>
              <a:gd name="connsiteY28" fmla="*/ 4861307 h 5237790"/>
              <a:gd name="connsiteX29" fmla="*/ 6770128 w 7394786"/>
              <a:gd name="connsiteY29" fmla="*/ 4693903 h 5237790"/>
              <a:gd name="connsiteX30" fmla="*/ 7016619 w 7394786"/>
              <a:gd name="connsiteY30" fmla="*/ 4455791 h 5237790"/>
              <a:gd name="connsiteX31" fmla="*/ 7326720 w 7394786"/>
              <a:gd name="connsiteY31" fmla="*/ 4408083 h 5237790"/>
              <a:gd name="connsiteX32" fmla="*/ 7390330 w 7394786"/>
              <a:gd name="connsiteY32" fmla="*/ 4264959 h 5237790"/>
              <a:gd name="connsiteX33" fmla="*/ 7342622 w 7394786"/>
              <a:gd name="connsiteY33" fmla="*/ 4050274 h 5237790"/>
              <a:gd name="connsiteX34" fmla="*/ 7390331 w 7394786"/>
              <a:gd name="connsiteY34" fmla="*/ 3803251 h 5237790"/>
              <a:gd name="connsiteX35" fmla="*/ 7207450 w 7394786"/>
              <a:gd name="connsiteY35" fmla="*/ 3684460 h 5237790"/>
              <a:gd name="connsiteX36" fmla="*/ 7056375 w 7394786"/>
              <a:gd name="connsiteY36" fmla="*/ 3565513 h 5237790"/>
              <a:gd name="connsiteX37" fmla="*/ 7000715 w 7394786"/>
              <a:gd name="connsiteY37" fmla="*/ 3573887 h 5237790"/>
              <a:gd name="connsiteX38" fmla="*/ 6666761 w 7394786"/>
              <a:gd name="connsiteY38" fmla="*/ 3517537 h 5237790"/>
              <a:gd name="connsiteX39" fmla="*/ 6547491 w 7394786"/>
              <a:gd name="connsiteY39" fmla="*/ 3391382 h 5237790"/>
              <a:gd name="connsiteX40" fmla="*/ 6428222 w 7394786"/>
              <a:gd name="connsiteY40" fmla="*/ 3327026 h 5237790"/>
              <a:gd name="connsiteX41" fmla="*/ 6293050 w 7394786"/>
              <a:gd name="connsiteY41" fmla="*/ 3199485 h 5237790"/>
              <a:gd name="connsiteX42" fmla="*/ 6301001 w 7394786"/>
              <a:gd name="connsiteY42" fmla="*/ 3088166 h 5237790"/>
              <a:gd name="connsiteX43" fmla="*/ 6412320 w 7394786"/>
              <a:gd name="connsiteY43" fmla="*/ 3056361 h 5237790"/>
              <a:gd name="connsiteX44" fmla="*/ 6483881 w 7394786"/>
              <a:gd name="connsiteY44" fmla="*/ 3032507 h 5237790"/>
              <a:gd name="connsiteX45" fmla="*/ 6611102 w 7394786"/>
              <a:gd name="connsiteY45" fmla="*/ 3048410 h 5237790"/>
              <a:gd name="connsiteX46" fmla="*/ 6706518 w 7394786"/>
              <a:gd name="connsiteY46" fmla="*/ 3088166 h 5237790"/>
              <a:gd name="connsiteX47" fmla="*/ 6786031 w 7394786"/>
              <a:gd name="connsiteY47" fmla="*/ 3104069 h 5237790"/>
              <a:gd name="connsiteX48" fmla="*/ 6849641 w 7394786"/>
              <a:gd name="connsiteY48" fmla="*/ 3032507 h 5237790"/>
              <a:gd name="connsiteX49" fmla="*/ 6913252 w 7394786"/>
              <a:gd name="connsiteY49" fmla="*/ 2952994 h 5237790"/>
              <a:gd name="connsiteX50" fmla="*/ 6937106 w 7394786"/>
              <a:gd name="connsiteY50" fmla="*/ 2873481 h 5237790"/>
              <a:gd name="connsiteX51" fmla="*/ 6897349 w 7394786"/>
              <a:gd name="connsiteY51" fmla="*/ 2809871 h 5237790"/>
              <a:gd name="connsiteX52" fmla="*/ 6873495 w 7394786"/>
              <a:gd name="connsiteY52" fmla="*/ 2762163 h 5237790"/>
              <a:gd name="connsiteX53" fmla="*/ 6762177 w 7394786"/>
              <a:gd name="connsiteY53" fmla="*/ 2770114 h 5237790"/>
              <a:gd name="connsiteX54" fmla="*/ 6666761 w 7394786"/>
              <a:gd name="connsiteY54" fmla="*/ 2801919 h 5237790"/>
              <a:gd name="connsiteX55" fmla="*/ 6619054 w 7394786"/>
              <a:gd name="connsiteY55" fmla="*/ 2786017 h 5237790"/>
              <a:gd name="connsiteX56" fmla="*/ 6579297 w 7394786"/>
              <a:gd name="connsiteY56" fmla="*/ 2698552 h 5237790"/>
              <a:gd name="connsiteX57" fmla="*/ 6571346 w 7394786"/>
              <a:gd name="connsiteY57" fmla="*/ 2547478 h 5237790"/>
              <a:gd name="connsiteX58" fmla="*/ 6444125 w 7394786"/>
              <a:gd name="connsiteY58" fmla="*/ 2428208 h 5237790"/>
              <a:gd name="connsiteX59" fmla="*/ 6316904 w 7394786"/>
              <a:gd name="connsiteY59" fmla="*/ 2269182 h 5237790"/>
              <a:gd name="connsiteX60" fmla="*/ 6221488 w 7394786"/>
              <a:gd name="connsiteY60" fmla="*/ 2165815 h 5237790"/>
              <a:gd name="connsiteX61" fmla="*/ 6014755 w 7394786"/>
              <a:gd name="connsiteY61" fmla="*/ 2141961 h 5237790"/>
              <a:gd name="connsiteX62" fmla="*/ 5736459 w 7394786"/>
              <a:gd name="connsiteY62" fmla="*/ 2102205 h 5237790"/>
              <a:gd name="connsiteX63" fmla="*/ 5497920 w 7394786"/>
              <a:gd name="connsiteY63" fmla="*/ 2046545 h 5237790"/>
              <a:gd name="connsiteX64" fmla="*/ 5307088 w 7394786"/>
              <a:gd name="connsiteY64" fmla="*/ 1951130 h 5237790"/>
              <a:gd name="connsiteX65" fmla="*/ 5386605 w 7394786"/>
              <a:gd name="connsiteY65" fmla="*/ 1703521 h 5237790"/>
              <a:gd name="connsiteX66" fmla="*/ 5227577 w 7394786"/>
              <a:gd name="connsiteY66" fmla="*/ 1560877 h 5237790"/>
              <a:gd name="connsiteX67" fmla="*/ 4941328 w 7394786"/>
              <a:gd name="connsiteY67" fmla="*/ 1514181 h 5237790"/>
              <a:gd name="connsiteX68" fmla="*/ 4885669 w 7394786"/>
              <a:gd name="connsiteY68" fmla="*/ 1346831 h 5237790"/>
              <a:gd name="connsiteX69" fmla="*/ 4583520 w 7394786"/>
              <a:gd name="connsiteY69" fmla="*/ 1203707 h 5237790"/>
              <a:gd name="connsiteX70" fmla="*/ 4273419 w 7394786"/>
              <a:gd name="connsiteY70" fmla="*/ 996973 h 5237790"/>
              <a:gd name="connsiteX71" fmla="*/ 4074636 w 7394786"/>
              <a:gd name="connsiteY71" fmla="*/ 973119 h 5237790"/>
              <a:gd name="connsiteX72" fmla="*/ 4026928 w 7394786"/>
              <a:gd name="connsiteY72" fmla="*/ 845898 h 5237790"/>
              <a:gd name="connsiteX73" fmla="*/ 3820195 w 7394786"/>
              <a:gd name="connsiteY73" fmla="*/ 798191 h 5237790"/>
              <a:gd name="connsiteX74" fmla="*/ 3820195 w 7394786"/>
              <a:gd name="connsiteY74" fmla="*/ 678921 h 5237790"/>
              <a:gd name="connsiteX75" fmla="*/ 3645266 w 7394786"/>
              <a:gd name="connsiteY75" fmla="*/ 599408 h 5237790"/>
              <a:gd name="connsiteX76" fmla="*/ 3478288 w 7394786"/>
              <a:gd name="connsiteY76" fmla="*/ 591457 h 5237790"/>
              <a:gd name="connsiteX77" fmla="*/ 3319262 w 7394786"/>
              <a:gd name="connsiteY77" fmla="*/ 567603 h 5237790"/>
              <a:gd name="connsiteX78" fmla="*/ 3351068 w 7394786"/>
              <a:gd name="connsiteY78" fmla="*/ 448333 h 5237790"/>
              <a:gd name="connsiteX79" fmla="*/ 3446483 w 7394786"/>
              <a:gd name="connsiteY79" fmla="*/ 241599 h 5237790"/>
              <a:gd name="connsiteX80" fmla="*/ 3422629 w 7394786"/>
              <a:gd name="connsiteY80" fmla="*/ 82573 h 5237790"/>
              <a:gd name="connsiteX81" fmla="*/ 3311311 w 7394786"/>
              <a:gd name="connsiteY81" fmla="*/ 18963 h 5237790"/>
              <a:gd name="connsiteX82" fmla="*/ 3152285 w 7394786"/>
              <a:gd name="connsiteY82" fmla="*/ 18963 h 5237790"/>
              <a:gd name="connsiteX83" fmla="*/ 2993259 w 7394786"/>
              <a:gd name="connsiteY83" fmla="*/ 114378 h 5237790"/>
              <a:gd name="connsiteX84" fmla="*/ 2905795 w 7394786"/>
              <a:gd name="connsiteY84" fmla="*/ 154135 h 5237790"/>
              <a:gd name="connsiteX85" fmla="*/ 2691109 w 7394786"/>
              <a:gd name="connsiteY85" fmla="*/ 170038 h 5237790"/>
              <a:gd name="connsiteX86" fmla="*/ 2468473 w 7394786"/>
              <a:gd name="connsiteY86" fmla="*/ 170038 h 5237790"/>
              <a:gd name="connsiteX87" fmla="*/ 2214031 w 7394786"/>
              <a:gd name="connsiteY87" fmla="*/ 130281 h 5237790"/>
              <a:gd name="connsiteX88" fmla="*/ 2023200 w 7394786"/>
              <a:gd name="connsiteY88" fmla="*/ 82573 h 5237790"/>
              <a:gd name="connsiteX89" fmla="*/ 1792612 w 7394786"/>
              <a:gd name="connsiteY89" fmla="*/ 34865 h 5237790"/>
              <a:gd name="connsiteX90" fmla="*/ 1609732 w 7394786"/>
              <a:gd name="connsiteY90" fmla="*/ 3060 h 5237790"/>
              <a:gd name="connsiteX91" fmla="*/ 1410949 w 7394786"/>
              <a:gd name="connsiteY91" fmla="*/ 3060 h 5237790"/>
              <a:gd name="connsiteX92" fmla="*/ 1156508 w 7394786"/>
              <a:gd name="connsiteY92" fmla="*/ 18963 h 5237790"/>
              <a:gd name="connsiteX93" fmla="*/ 878212 w 7394786"/>
              <a:gd name="connsiteY93" fmla="*/ 82573 h 5237790"/>
              <a:gd name="connsiteX94" fmla="*/ 655575 w 7394786"/>
              <a:gd name="connsiteY94" fmla="*/ 146184 h 5237790"/>
              <a:gd name="connsiteX95" fmla="*/ 512452 w 7394786"/>
              <a:gd name="connsiteY95" fmla="*/ 154135 h 5237790"/>
              <a:gd name="connsiteX96" fmla="*/ 345475 w 7394786"/>
              <a:gd name="connsiteY96" fmla="*/ 114378 h 5237790"/>
              <a:gd name="connsiteX97" fmla="*/ 218254 w 7394786"/>
              <a:gd name="connsiteY97" fmla="*/ 122330 h 5237790"/>
              <a:gd name="connsiteX98" fmla="*/ 242110 w 7394786"/>
              <a:gd name="connsiteY98" fmla="*/ 241973 h 5237790"/>
              <a:gd name="connsiteX99" fmla="*/ 138741 w 7394786"/>
              <a:gd name="connsiteY99" fmla="*/ 305210 h 5237790"/>
              <a:gd name="connsiteX0" fmla="*/ 234158 w 7394786"/>
              <a:gd name="connsiteY0" fmla="*/ 553351 h 5237790"/>
              <a:gd name="connsiteX1" fmla="*/ 35374 w 7394786"/>
              <a:gd name="connsiteY1" fmla="*/ 861801 h 5237790"/>
              <a:gd name="connsiteX2" fmla="*/ 11520 w 7394786"/>
              <a:gd name="connsiteY2" fmla="*/ 1378636 h 5237790"/>
              <a:gd name="connsiteX3" fmla="*/ 19471 w 7394786"/>
              <a:gd name="connsiteY3" fmla="*/ 1927276 h 5237790"/>
              <a:gd name="connsiteX4" fmla="*/ 3568 w 7394786"/>
              <a:gd name="connsiteY4" fmla="*/ 2523624 h 5237790"/>
              <a:gd name="connsiteX5" fmla="*/ 98984 w 7394786"/>
              <a:gd name="connsiteY5" fmla="*/ 2913238 h 5237790"/>
              <a:gd name="connsiteX6" fmla="*/ 67179 w 7394786"/>
              <a:gd name="connsiteY6" fmla="*/ 3223338 h 5237790"/>
              <a:gd name="connsiteX7" fmla="*/ 43325 w 7394786"/>
              <a:gd name="connsiteY7" fmla="*/ 3565245 h 5237790"/>
              <a:gd name="connsiteX8" fmla="*/ 305718 w 7394786"/>
              <a:gd name="connsiteY8" fmla="*/ 3946907 h 5237790"/>
              <a:gd name="connsiteX9" fmla="*/ 1251923 w 7394786"/>
              <a:gd name="connsiteY9" fmla="*/ 3907151 h 5237790"/>
              <a:gd name="connsiteX10" fmla="*/ 1681294 w 7394786"/>
              <a:gd name="connsiteY10" fmla="*/ 3954858 h 5237790"/>
              <a:gd name="connsiteX11" fmla="*/ 1816466 w 7394786"/>
              <a:gd name="connsiteY11" fmla="*/ 4726135 h 5237790"/>
              <a:gd name="connsiteX12" fmla="*/ 1951638 w 7394786"/>
              <a:gd name="connsiteY12" fmla="*/ 5155505 h 5237790"/>
              <a:gd name="connsiteX13" fmla="*/ 2373057 w 7394786"/>
              <a:gd name="connsiteY13" fmla="*/ 5203213 h 5237790"/>
              <a:gd name="connsiteX14" fmla="*/ 2762671 w 7394786"/>
              <a:gd name="connsiteY14" fmla="*/ 5219116 h 5237790"/>
              <a:gd name="connsiteX15" fmla="*/ 3056869 w 7394786"/>
              <a:gd name="connsiteY15" fmla="*/ 5227067 h 5237790"/>
              <a:gd name="connsiteX16" fmla="*/ 3279506 w 7394786"/>
              <a:gd name="connsiteY16" fmla="*/ 5060090 h 5237790"/>
              <a:gd name="connsiteX17" fmla="*/ 3406727 w 7394786"/>
              <a:gd name="connsiteY17" fmla="*/ 4718184 h 5237790"/>
              <a:gd name="connsiteX18" fmla="*/ 3478288 w 7394786"/>
              <a:gd name="connsiteY18" fmla="*/ 4400132 h 5237790"/>
              <a:gd name="connsiteX19" fmla="*/ 3716828 w 7394786"/>
              <a:gd name="connsiteY19" fmla="*/ 4193398 h 5237790"/>
              <a:gd name="connsiteX20" fmla="*/ 3971269 w 7394786"/>
              <a:gd name="connsiteY20" fmla="*/ 4113885 h 5237790"/>
              <a:gd name="connsiteX21" fmla="*/ 4281370 w 7394786"/>
              <a:gd name="connsiteY21" fmla="*/ 4105933 h 5237790"/>
              <a:gd name="connsiteX22" fmla="*/ 4639179 w 7394786"/>
              <a:gd name="connsiteY22" fmla="*/ 4153641 h 5237790"/>
              <a:gd name="connsiteX23" fmla="*/ 5012890 w 7394786"/>
              <a:gd name="connsiteY23" fmla="*/ 4233154 h 5237790"/>
              <a:gd name="connsiteX24" fmla="*/ 5442261 w 7394786"/>
              <a:gd name="connsiteY24" fmla="*/ 4408083 h 5237790"/>
              <a:gd name="connsiteX25" fmla="*/ 5839826 w 7394786"/>
              <a:gd name="connsiteY25" fmla="*/ 4662525 h 5237790"/>
              <a:gd name="connsiteX26" fmla="*/ 6094268 w 7394786"/>
              <a:gd name="connsiteY26" fmla="*/ 4805648 h 5237790"/>
              <a:gd name="connsiteX27" fmla="*/ 6213537 w 7394786"/>
              <a:gd name="connsiteY27" fmla="*/ 4909015 h 5237790"/>
              <a:gd name="connsiteX28" fmla="*/ 6539541 w 7394786"/>
              <a:gd name="connsiteY28" fmla="*/ 4861307 h 5237790"/>
              <a:gd name="connsiteX29" fmla="*/ 6770128 w 7394786"/>
              <a:gd name="connsiteY29" fmla="*/ 4693903 h 5237790"/>
              <a:gd name="connsiteX30" fmla="*/ 7016619 w 7394786"/>
              <a:gd name="connsiteY30" fmla="*/ 4455791 h 5237790"/>
              <a:gd name="connsiteX31" fmla="*/ 7326720 w 7394786"/>
              <a:gd name="connsiteY31" fmla="*/ 4408083 h 5237790"/>
              <a:gd name="connsiteX32" fmla="*/ 7390330 w 7394786"/>
              <a:gd name="connsiteY32" fmla="*/ 4264959 h 5237790"/>
              <a:gd name="connsiteX33" fmla="*/ 7342622 w 7394786"/>
              <a:gd name="connsiteY33" fmla="*/ 4050274 h 5237790"/>
              <a:gd name="connsiteX34" fmla="*/ 7390331 w 7394786"/>
              <a:gd name="connsiteY34" fmla="*/ 3803251 h 5237790"/>
              <a:gd name="connsiteX35" fmla="*/ 7207450 w 7394786"/>
              <a:gd name="connsiteY35" fmla="*/ 3684460 h 5237790"/>
              <a:gd name="connsiteX36" fmla="*/ 7056375 w 7394786"/>
              <a:gd name="connsiteY36" fmla="*/ 3565513 h 5237790"/>
              <a:gd name="connsiteX37" fmla="*/ 7000715 w 7394786"/>
              <a:gd name="connsiteY37" fmla="*/ 3573887 h 5237790"/>
              <a:gd name="connsiteX38" fmla="*/ 6666761 w 7394786"/>
              <a:gd name="connsiteY38" fmla="*/ 3517537 h 5237790"/>
              <a:gd name="connsiteX39" fmla="*/ 6547491 w 7394786"/>
              <a:gd name="connsiteY39" fmla="*/ 3391382 h 5237790"/>
              <a:gd name="connsiteX40" fmla="*/ 6428222 w 7394786"/>
              <a:gd name="connsiteY40" fmla="*/ 3327026 h 5237790"/>
              <a:gd name="connsiteX41" fmla="*/ 6293050 w 7394786"/>
              <a:gd name="connsiteY41" fmla="*/ 3199485 h 5237790"/>
              <a:gd name="connsiteX42" fmla="*/ 6301001 w 7394786"/>
              <a:gd name="connsiteY42" fmla="*/ 3088166 h 5237790"/>
              <a:gd name="connsiteX43" fmla="*/ 6412320 w 7394786"/>
              <a:gd name="connsiteY43" fmla="*/ 3056361 h 5237790"/>
              <a:gd name="connsiteX44" fmla="*/ 6483881 w 7394786"/>
              <a:gd name="connsiteY44" fmla="*/ 3032507 h 5237790"/>
              <a:gd name="connsiteX45" fmla="*/ 6611102 w 7394786"/>
              <a:gd name="connsiteY45" fmla="*/ 3048410 h 5237790"/>
              <a:gd name="connsiteX46" fmla="*/ 6706518 w 7394786"/>
              <a:gd name="connsiteY46" fmla="*/ 3088166 h 5237790"/>
              <a:gd name="connsiteX47" fmla="*/ 6786031 w 7394786"/>
              <a:gd name="connsiteY47" fmla="*/ 3104069 h 5237790"/>
              <a:gd name="connsiteX48" fmla="*/ 6849641 w 7394786"/>
              <a:gd name="connsiteY48" fmla="*/ 3032507 h 5237790"/>
              <a:gd name="connsiteX49" fmla="*/ 6913252 w 7394786"/>
              <a:gd name="connsiteY49" fmla="*/ 2952994 h 5237790"/>
              <a:gd name="connsiteX50" fmla="*/ 6937106 w 7394786"/>
              <a:gd name="connsiteY50" fmla="*/ 2873481 h 5237790"/>
              <a:gd name="connsiteX51" fmla="*/ 6897349 w 7394786"/>
              <a:gd name="connsiteY51" fmla="*/ 2809871 h 5237790"/>
              <a:gd name="connsiteX52" fmla="*/ 6873495 w 7394786"/>
              <a:gd name="connsiteY52" fmla="*/ 2762163 h 5237790"/>
              <a:gd name="connsiteX53" fmla="*/ 6762177 w 7394786"/>
              <a:gd name="connsiteY53" fmla="*/ 2770114 h 5237790"/>
              <a:gd name="connsiteX54" fmla="*/ 6666761 w 7394786"/>
              <a:gd name="connsiteY54" fmla="*/ 2801919 h 5237790"/>
              <a:gd name="connsiteX55" fmla="*/ 6619054 w 7394786"/>
              <a:gd name="connsiteY55" fmla="*/ 2786017 h 5237790"/>
              <a:gd name="connsiteX56" fmla="*/ 6579297 w 7394786"/>
              <a:gd name="connsiteY56" fmla="*/ 2698552 h 5237790"/>
              <a:gd name="connsiteX57" fmla="*/ 6571346 w 7394786"/>
              <a:gd name="connsiteY57" fmla="*/ 2547478 h 5237790"/>
              <a:gd name="connsiteX58" fmla="*/ 6444125 w 7394786"/>
              <a:gd name="connsiteY58" fmla="*/ 2428208 h 5237790"/>
              <a:gd name="connsiteX59" fmla="*/ 6316904 w 7394786"/>
              <a:gd name="connsiteY59" fmla="*/ 2269182 h 5237790"/>
              <a:gd name="connsiteX60" fmla="*/ 6221488 w 7394786"/>
              <a:gd name="connsiteY60" fmla="*/ 2165815 h 5237790"/>
              <a:gd name="connsiteX61" fmla="*/ 6014755 w 7394786"/>
              <a:gd name="connsiteY61" fmla="*/ 2141961 h 5237790"/>
              <a:gd name="connsiteX62" fmla="*/ 5736459 w 7394786"/>
              <a:gd name="connsiteY62" fmla="*/ 2102205 h 5237790"/>
              <a:gd name="connsiteX63" fmla="*/ 5497920 w 7394786"/>
              <a:gd name="connsiteY63" fmla="*/ 2046545 h 5237790"/>
              <a:gd name="connsiteX64" fmla="*/ 5307088 w 7394786"/>
              <a:gd name="connsiteY64" fmla="*/ 1951130 h 5237790"/>
              <a:gd name="connsiteX65" fmla="*/ 5386605 w 7394786"/>
              <a:gd name="connsiteY65" fmla="*/ 1703521 h 5237790"/>
              <a:gd name="connsiteX66" fmla="*/ 5227577 w 7394786"/>
              <a:gd name="connsiteY66" fmla="*/ 1560877 h 5237790"/>
              <a:gd name="connsiteX67" fmla="*/ 4941328 w 7394786"/>
              <a:gd name="connsiteY67" fmla="*/ 1514181 h 5237790"/>
              <a:gd name="connsiteX68" fmla="*/ 4885669 w 7394786"/>
              <a:gd name="connsiteY68" fmla="*/ 1346831 h 5237790"/>
              <a:gd name="connsiteX69" fmla="*/ 4583520 w 7394786"/>
              <a:gd name="connsiteY69" fmla="*/ 1203707 h 5237790"/>
              <a:gd name="connsiteX70" fmla="*/ 4273419 w 7394786"/>
              <a:gd name="connsiteY70" fmla="*/ 996973 h 5237790"/>
              <a:gd name="connsiteX71" fmla="*/ 4074636 w 7394786"/>
              <a:gd name="connsiteY71" fmla="*/ 973119 h 5237790"/>
              <a:gd name="connsiteX72" fmla="*/ 4026928 w 7394786"/>
              <a:gd name="connsiteY72" fmla="*/ 845898 h 5237790"/>
              <a:gd name="connsiteX73" fmla="*/ 3820195 w 7394786"/>
              <a:gd name="connsiteY73" fmla="*/ 798191 h 5237790"/>
              <a:gd name="connsiteX74" fmla="*/ 3820195 w 7394786"/>
              <a:gd name="connsiteY74" fmla="*/ 678921 h 5237790"/>
              <a:gd name="connsiteX75" fmla="*/ 3645266 w 7394786"/>
              <a:gd name="connsiteY75" fmla="*/ 599408 h 5237790"/>
              <a:gd name="connsiteX76" fmla="*/ 3478288 w 7394786"/>
              <a:gd name="connsiteY76" fmla="*/ 591457 h 5237790"/>
              <a:gd name="connsiteX77" fmla="*/ 3319262 w 7394786"/>
              <a:gd name="connsiteY77" fmla="*/ 567603 h 5237790"/>
              <a:gd name="connsiteX78" fmla="*/ 3351068 w 7394786"/>
              <a:gd name="connsiteY78" fmla="*/ 448333 h 5237790"/>
              <a:gd name="connsiteX79" fmla="*/ 3446483 w 7394786"/>
              <a:gd name="connsiteY79" fmla="*/ 241599 h 5237790"/>
              <a:gd name="connsiteX80" fmla="*/ 3422629 w 7394786"/>
              <a:gd name="connsiteY80" fmla="*/ 82573 h 5237790"/>
              <a:gd name="connsiteX81" fmla="*/ 3311311 w 7394786"/>
              <a:gd name="connsiteY81" fmla="*/ 18963 h 5237790"/>
              <a:gd name="connsiteX82" fmla="*/ 3152285 w 7394786"/>
              <a:gd name="connsiteY82" fmla="*/ 18963 h 5237790"/>
              <a:gd name="connsiteX83" fmla="*/ 2993259 w 7394786"/>
              <a:gd name="connsiteY83" fmla="*/ 114378 h 5237790"/>
              <a:gd name="connsiteX84" fmla="*/ 2905795 w 7394786"/>
              <a:gd name="connsiteY84" fmla="*/ 154135 h 5237790"/>
              <a:gd name="connsiteX85" fmla="*/ 2691109 w 7394786"/>
              <a:gd name="connsiteY85" fmla="*/ 170038 h 5237790"/>
              <a:gd name="connsiteX86" fmla="*/ 2468473 w 7394786"/>
              <a:gd name="connsiteY86" fmla="*/ 170038 h 5237790"/>
              <a:gd name="connsiteX87" fmla="*/ 2214031 w 7394786"/>
              <a:gd name="connsiteY87" fmla="*/ 130281 h 5237790"/>
              <a:gd name="connsiteX88" fmla="*/ 2023200 w 7394786"/>
              <a:gd name="connsiteY88" fmla="*/ 82573 h 5237790"/>
              <a:gd name="connsiteX89" fmla="*/ 1792612 w 7394786"/>
              <a:gd name="connsiteY89" fmla="*/ 34865 h 5237790"/>
              <a:gd name="connsiteX90" fmla="*/ 1609732 w 7394786"/>
              <a:gd name="connsiteY90" fmla="*/ 3060 h 5237790"/>
              <a:gd name="connsiteX91" fmla="*/ 1410949 w 7394786"/>
              <a:gd name="connsiteY91" fmla="*/ 3060 h 5237790"/>
              <a:gd name="connsiteX92" fmla="*/ 1156508 w 7394786"/>
              <a:gd name="connsiteY92" fmla="*/ 18963 h 5237790"/>
              <a:gd name="connsiteX93" fmla="*/ 878212 w 7394786"/>
              <a:gd name="connsiteY93" fmla="*/ 82573 h 5237790"/>
              <a:gd name="connsiteX94" fmla="*/ 655575 w 7394786"/>
              <a:gd name="connsiteY94" fmla="*/ 146184 h 5237790"/>
              <a:gd name="connsiteX95" fmla="*/ 512452 w 7394786"/>
              <a:gd name="connsiteY95" fmla="*/ 154135 h 5237790"/>
              <a:gd name="connsiteX96" fmla="*/ 345475 w 7394786"/>
              <a:gd name="connsiteY96" fmla="*/ 114378 h 5237790"/>
              <a:gd name="connsiteX97" fmla="*/ 218254 w 7394786"/>
              <a:gd name="connsiteY97" fmla="*/ 122330 h 5237790"/>
              <a:gd name="connsiteX98" fmla="*/ 242110 w 7394786"/>
              <a:gd name="connsiteY98" fmla="*/ 241973 h 5237790"/>
              <a:gd name="connsiteX99" fmla="*/ 234158 w 7394786"/>
              <a:gd name="connsiteY99" fmla="*/ 553351 h 5237790"/>
              <a:gd name="connsiteX0" fmla="*/ 241711 w 7402339"/>
              <a:gd name="connsiteY0" fmla="*/ 553351 h 5237790"/>
              <a:gd name="connsiteX1" fmla="*/ 313275 w 7402339"/>
              <a:gd name="connsiteY1" fmla="*/ 925839 h 5237790"/>
              <a:gd name="connsiteX2" fmla="*/ 19073 w 7402339"/>
              <a:gd name="connsiteY2" fmla="*/ 1378636 h 5237790"/>
              <a:gd name="connsiteX3" fmla="*/ 27024 w 7402339"/>
              <a:gd name="connsiteY3" fmla="*/ 1927276 h 5237790"/>
              <a:gd name="connsiteX4" fmla="*/ 11121 w 7402339"/>
              <a:gd name="connsiteY4" fmla="*/ 2523624 h 5237790"/>
              <a:gd name="connsiteX5" fmla="*/ 106537 w 7402339"/>
              <a:gd name="connsiteY5" fmla="*/ 2913238 h 5237790"/>
              <a:gd name="connsiteX6" fmla="*/ 74732 w 7402339"/>
              <a:gd name="connsiteY6" fmla="*/ 3223338 h 5237790"/>
              <a:gd name="connsiteX7" fmla="*/ 50878 w 7402339"/>
              <a:gd name="connsiteY7" fmla="*/ 3565245 h 5237790"/>
              <a:gd name="connsiteX8" fmla="*/ 313271 w 7402339"/>
              <a:gd name="connsiteY8" fmla="*/ 3946907 h 5237790"/>
              <a:gd name="connsiteX9" fmla="*/ 1259476 w 7402339"/>
              <a:gd name="connsiteY9" fmla="*/ 3907151 h 5237790"/>
              <a:gd name="connsiteX10" fmla="*/ 1688847 w 7402339"/>
              <a:gd name="connsiteY10" fmla="*/ 3954858 h 5237790"/>
              <a:gd name="connsiteX11" fmla="*/ 1824019 w 7402339"/>
              <a:gd name="connsiteY11" fmla="*/ 4726135 h 5237790"/>
              <a:gd name="connsiteX12" fmla="*/ 1959191 w 7402339"/>
              <a:gd name="connsiteY12" fmla="*/ 5155505 h 5237790"/>
              <a:gd name="connsiteX13" fmla="*/ 2380610 w 7402339"/>
              <a:gd name="connsiteY13" fmla="*/ 5203213 h 5237790"/>
              <a:gd name="connsiteX14" fmla="*/ 2770224 w 7402339"/>
              <a:gd name="connsiteY14" fmla="*/ 5219116 h 5237790"/>
              <a:gd name="connsiteX15" fmla="*/ 3064422 w 7402339"/>
              <a:gd name="connsiteY15" fmla="*/ 5227067 h 5237790"/>
              <a:gd name="connsiteX16" fmla="*/ 3287059 w 7402339"/>
              <a:gd name="connsiteY16" fmla="*/ 5060090 h 5237790"/>
              <a:gd name="connsiteX17" fmla="*/ 3414280 w 7402339"/>
              <a:gd name="connsiteY17" fmla="*/ 4718184 h 5237790"/>
              <a:gd name="connsiteX18" fmla="*/ 3485841 w 7402339"/>
              <a:gd name="connsiteY18" fmla="*/ 4400132 h 5237790"/>
              <a:gd name="connsiteX19" fmla="*/ 3724381 w 7402339"/>
              <a:gd name="connsiteY19" fmla="*/ 4193398 h 5237790"/>
              <a:gd name="connsiteX20" fmla="*/ 3978822 w 7402339"/>
              <a:gd name="connsiteY20" fmla="*/ 4113885 h 5237790"/>
              <a:gd name="connsiteX21" fmla="*/ 4288923 w 7402339"/>
              <a:gd name="connsiteY21" fmla="*/ 4105933 h 5237790"/>
              <a:gd name="connsiteX22" fmla="*/ 4646732 w 7402339"/>
              <a:gd name="connsiteY22" fmla="*/ 4153641 h 5237790"/>
              <a:gd name="connsiteX23" fmla="*/ 5020443 w 7402339"/>
              <a:gd name="connsiteY23" fmla="*/ 4233154 h 5237790"/>
              <a:gd name="connsiteX24" fmla="*/ 5449814 w 7402339"/>
              <a:gd name="connsiteY24" fmla="*/ 4408083 h 5237790"/>
              <a:gd name="connsiteX25" fmla="*/ 5847379 w 7402339"/>
              <a:gd name="connsiteY25" fmla="*/ 4662525 h 5237790"/>
              <a:gd name="connsiteX26" fmla="*/ 6101821 w 7402339"/>
              <a:gd name="connsiteY26" fmla="*/ 4805648 h 5237790"/>
              <a:gd name="connsiteX27" fmla="*/ 6221090 w 7402339"/>
              <a:gd name="connsiteY27" fmla="*/ 4909015 h 5237790"/>
              <a:gd name="connsiteX28" fmla="*/ 6547094 w 7402339"/>
              <a:gd name="connsiteY28" fmla="*/ 4861307 h 5237790"/>
              <a:gd name="connsiteX29" fmla="*/ 6777681 w 7402339"/>
              <a:gd name="connsiteY29" fmla="*/ 4693903 h 5237790"/>
              <a:gd name="connsiteX30" fmla="*/ 7024172 w 7402339"/>
              <a:gd name="connsiteY30" fmla="*/ 4455791 h 5237790"/>
              <a:gd name="connsiteX31" fmla="*/ 7334273 w 7402339"/>
              <a:gd name="connsiteY31" fmla="*/ 4408083 h 5237790"/>
              <a:gd name="connsiteX32" fmla="*/ 7397883 w 7402339"/>
              <a:gd name="connsiteY32" fmla="*/ 4264959 h 5237790"/>
              <a:gd name="connsiteX33" fmla="*/ 7350175 w 7402339"/>
              <a:gd name="connsiteY33" fmla="*/ 4050274 h 5237790"/>
              <a:gd name="connsiteX34" fmla="*/ 7397884 w 7402339"/>
              <a:gd name="connsiteY34" fmla="*/ 3803251 h 5237790"/>
              <a:gd name="connsiteX35" fmla="*/ 7215003 w 7402339"/>
              <a:gd name="connsiteY35" fmla="*/ 3684460 h 5237790"/>
              <a:gd name="connsiteX36" fmla="*/ 7063928 w 7402339"/>
              <a:gd name="connsiteY36" fmla="*/ 3565513 h 5237790"/>
              <a:gd name="connsiteX37" fmla="*/ 7008268 w 7402339"/>
              <a:gd name="connsiteY37" fmla="*/ 3573887 h 5237790"/>
              <a:gd name="connsiteX38" fmla="*/ 6674314 w 7402339"/>
              <a:gd name="connsiteY38" fmla="*/ 3517537 h 5237790"/>
              <a:gd name="connsiteX39" fmla="*/ 6555044 w 7402339"/>
              <a:gd name="connsiteY39" fmla="*/ 3391382 h 5237790"/>
              <a:gd name="connsiteX40" fmla="*/ 6435775 w 7402339"/>
              <a:gd name="connsiteY40" fmla="*/ 3327026 h 5237790"/>
              <a:gd name="connsiteX41" fmla="*/ 6300603 w 7402339"/>
              <a:gd name="connsiteY41" fmla="*/ 3199485 h 5237790"/>
              <a:gd name="connsiteX42" fmla="*/ 6308554 w 7402339"/>
              <a:gd name="connsiteY42" fmla="*/ 3088166 h 5237790"/>
              <a:gd name="connsiteX43" fmla="*/ 6419873 w 7402339"/>
              <a:gd name="connsiteY43" fmla="*/ 3056361 h 5237790"/>
              <a:gd name="connsiteX44" fmla="*/ 6491434 w 7402339"/>
              <a:gd name="connsiteY44" fmla="*/ 3032507 h 5237790"/>
              <a:gd name="connsiteX45" fmla="*/ 6618655 w 7402339"/>
              <a:gd name="connsiteY45" fmla="*/ 3048410 h 5237790"/>
              <a:gd name="connsiteX46" fmla="*/ 6714071 w 7402339"/>
              <a:gd name="connsiteY46" fmla="*/ 3088166 h 5237790"/>
              <a:gd name="connsiteX47" fmla="*/ 6793584 w 7402339"/>
              <a:gd name="connsiteY47" fmla="*/ 3104069 h 5237790"/>
              <a:gd name="connsiteX48" fmla="*/ 6857194 w 7402339"/>
              <a:gd name="connsiteY48" fmla="*/ 3032507 h 5237790"/>
              <a:gd name="connsiteX49" fmla="*/ 6920805 w 7402339"/>
              <a:gd name="connsiteY49" fmla="*/ 2952994 h 5237790"/>
              <a:gd name="connsiteX50" fmla="*/ 6944659 w 7402339"/>
              <a:gd name="connsiteY50" fmla="*/ 2873481 h 5237790"/>
              <a:gd name="connsiteX51" fmla="*/ 6904902 w 7402339"/>
              <a:gd name="connsiteY51" fmla="*/ 2809871 h 5237790"/>
              <a:gd name="connsiteX52" fmla="*/ 6881048 w 7402339"/>
              <a:gd name="connsiteY52" fmla="*/ 2762163 h 5237790"/>
              <a:gd name="connsiteX53" fmla="*/ 6769730 w 7402339"/>
              <a:gd name="connsiteY53" fmla="*/ 2770114 h 5237790"/>
              <a:gd name="connsiteX54" fmla="*/ 6674314 w 7402339"/>
              <a:gd name="connsiteY54" fmla="*/ 2801919 h 5237790"/>
              <a:gd name="connsiteX55" fmla="*/ 6626607 w 7402339"/>
              <a:gd name="connsiteY55" fmla="*/ 2786017 h 5237790"/>
              <a:gd name="connsiteX56" fmla="*/ 6586850 w 7402339"/>
              <a:gd name="connsiteY56" fmla="*/ 2698552 h 5237790"/>
              <a:gd name="connsiteX57" fmla="*/ 6578899 w 7402339"/>
              <a:gd name="connsiteY57" fmla="*/ 2547478 h 5237790"/>
              <a:gd name="connsiteX58" fmla="*/ 6451678 w 7402339"/>
              <a:gd name="connsiteY58" fmla="*/ 2428208 h 5237790"/>
              <a:gd name="connsiteX59" fmla="*/ 6324457 w 7402339"/>
              <a:gd name="connsiteY59" fmla="*/ 2269182 h 5237790"/>
              <a:gd name="connsiteX60" fmla="*/ 6229041 w 7402339"/>
              <a:gd name="connsiteY60" fmla="*/ 2165815 h 5237790"/>
              <a:gd name="connsiteX61" fmla="*/ 6022308 w 7402339"/>
              <a:gd name="connsiteY61" fmla="*/ 2141961 h 5237790"/>
              <a:gd name="connsiteX62" fmla="*/ 5744012 w 7402339"/>
              <a:gd name="connsiteY62" fmla="*/ 2102205 h 5237790"/>
              <a:gd name="connsiteX63" fmla="*/ 5505473 w 7402339"/>
              <a:gd name="connsiteY63" fmla="*/ 2046545 h 5237790"/>
              <a:gd name="connsiteX64" fmla="*/ 5314641 w 7402339"/>
              <a:gd name="connsiteY64" fmla="*/ 1951130 h 5237790"/>
              <a:gd name="connsiteX65" fmla="*/ 5394158 w 7402339"/>
              <a:gd name="connsiteY65" fmla="*/ 1703521 h 5237790"/>
              <a:gd name="connsiteX66" fmla="*/ 5235130 w 7402339"/>
              <a:gd name="connsiteY66" fmla="*/ 1560877 h 5237790"/>
              <a:gd name="connsiteX67" fmla="*/ 4948881 w 7402339"/>
              <a:gd name="connsiteY67" fmla="*/ 1514181 h 5237790"/>
              <a:gd name="connsiteX68" fmla="*/ 4893222 w 7402339"/>
              <a:gd name="connsiteY68" fmla="*/ 1346831 h 5237790"/>
              <a:gd name="connsiteX69" fmla="*/ 4591073 w 7402339"/>
              <a:gd name="connsiteY69" fmla="*/ 1203707 h 5237790"/>
              <a:gd name="connsiteX70" fmla="*/ 4280972 w 7402339"/>
              <a:gd name="connsiteY70" fmla="*/ 996973 h 5237790"/>
              <a:gd name="connsiteX71" fmla="*/ 4082189 w 7402339"/>
              <a:gd name="connsiteY71" fmla="*/ 973119 h 5237790"/>
              <a:gd name="connsiteX72" fmla="*/ 4034481 w 7402339"/>
              <a:gd name="connsiteY72" fmla="*/ 845898 h 5237790"/>
              <a:gd name="connsiteX73" fmla="*/ 3827748 w 7402339"/>
              <a:gd name="connsiteY73" fmla="*/ 798191 h 5237790"/>
              <a:gd name="connsiteX74" fmla="*/ 3827748 w 7402339"/>
              <a:gd name="connsiteY74" fmla="*/ 678921 h 5237790"/>
              <a:gd name="connsiteX75" fmla="*/ 3652819 w 7402339"/>
              <a:gd name="connsiteY75" fmla="*/ 599408 h 5237790"/>
              <a:gd name="connsiteX76" fmla="*/ 3485841 w 7402339"/>
              <a:gd name="connsiteY76" fmla="*/ 591457 h 5237790"/>
              <a:gd name="connsiteX77" fmla="*/ 3326815 w 7402339"/>
              <a:gd name="connsiteY77" fmla="*/ 567603 h 5237790"/>
              <a:gd name="connsiteX78" fmla="*/ 3358621 w 7402339"/>
              <a:gd name="connsiteY78" fmla="*/ 448333 h 5237790"/>
              <a:gd name="connsiteX79" fmla="*/ 3454036 w 7402339"/>
              <a:gd name="connsiteY79" fmla="*/ 241599 h 5237790"/>
              <a:gd name="connsiteX80" fmla="*/ 3430182 w 7402339"/>
              <a:gd name="connsiteY80" fmla="*/ 82573 h 5237790"/>
              <a:gd name="connsiteX81" fmla="*/ 3318864 w 7402339"/>
              <a:gd name="connsiteY81" fmla="*/ 18963 h 5237790"/>
              <a:gd name="connsiteX82" fmla="*/ 3159838 w 7402339"/>
              <a:gd name="connsiteY82" fmla="*/ 18963 h 5237790"/>
              <a:gd name="connsiteX83" fmla="*/ 3000812 w 7402339"/>
              <a:gd name="connsiteY83" fmla="*/ 114378 h 5237790"/>
              <a:gd name="connsiteX84" fmla="*/ 2913348 w 7402339"/>
              <a:gd name="connsiteY84" fmla="*/ 154135 h 5237790"/>
              <a:gd name="connsiteX85" fmla="*/ 2698662 w 7402339"/>
              <a:gd name="connsiteY85" fmla="*/ 170038 h 5237790"/>
              <a:gd name="connsiteX86" fmla="*/ 2476026 w 7402339"/>
              <a:gd name="connsiteY86" fmla="*/ 170038 h 5237790"/>
              <a:gd name="connsiteX87" fmla="*/ 2221584 w 7402339"/>
              <a:gd name="connsiteY87" fmla="*/ 130281 h 5237790"/>
              <a:gd name="connsiteX88" fmla="*/ 2030753 w 7402339"/>
              <a:gd name="connsiteY88" fmla="*/ 82573 h 5237790"/>
              <a:gd name="connsiteX89" fmla="*/ 1800165 w 7402339"/>
              <a:gd name="connsiteY89" fmla="*/ 34865 h 5237790"/>
              <a:gd name="connsiteX90" fmla="*/ 1617285 w 7402339"/>
              <a:gd name="connsiteY90" fmla="*/ 3060 h 5237790"/>
              <a:gd name="connsiteX91" fmla="*/ 1418502 w 7402339"/>
              <a:gd name="connsiteY91" fmla="*/ 3060 h 5237790"/>
              <a:gd name="connsiteX92" fmla="*/ 1164061 w 7402339"/>
              <a:gd name="connsiteY92" fmla="*/ 18963 h 5237790"/>
              <a:gd name="connsiteX93" fmla="*/ 885765 w 7402339"/>
              <a:gd name="connsiteY93" fmla="*/ 82573 h 5237790"/>
              <a:gd name="connsiteX94" fmla="*/ 663128 w 7402339"/>
              <a:gd name="connsiteY94" fmla="*/ 146184 h 5237790"/>
              <a:gd name="connsiteX95" fmla="*/ 520005 w 7402339"/>
              <a:gd name="connsiteY95" fmla="*/ 154135 h 5237790"/>
              <a:gd name="connsiteX96" fmla="*/ 353028 w 7402339"/>
              <a:gd name="connsiteY96" fmla="*/ 114378 h 5237790"/>
              <a:gd name="connsiteX97" fmla="*/ 225807 w 7402339"/>
              <a:gd name="connsiteY97" fmla="*/ 122330 h 5237790"/>
              <a:gd name="connsiteX98" fmla="*/ 249663 w 7402339"/>
              <a:gd name="connsiteY98" fmla="*/ 241973 h 5237790"/>
              <a:gd name="connsiteX99" fmla="*/ 241711 w 7402339"/>
              <a:gd name="connsiteY99" fmla="*/ 553351 h 5237790"/>
              <a:gd name="connsiteX0" fmla="*/ 238736 w 7399364"/>
              <a:gd name="connsiteY0" fmla="*/ 553351 h 5237790"/>
              <a:gd name="connsiteX1" fmla="*/ 310300 w 7399364"/>
              <a:gd name="connsiteY1" fmla="*/ 925839 h 5237790"/>
              <a:gd name="connsiteX2" fmla="*/ 175127 w 7399364"/>
              <a:gd name="connsiteY2" fmla="*/ 1402650 h 5237790"/>
              <a:gd name="connsiteX3" fmla="*/ 24049 w 7399364"/>
              <a:gd name="connsiteY3" fmla="*/ 1927276 h 5237790"/>
              <a:gd name="connsiteX4" fmla="*/ 8146 w 7399364"/>
              <a:gd name="connsiteY4" fmla="*/ 2523624 h 5237790"/>
              <a:gd name="connsiteX5" fmla="*/ 103562 w 7399364"/>
              <a:gd name="connsiteY5" fmla="*/ 2913238 h 5237790"/>
              <a:gd name="connsiteX6" fmla="*/ 71757 w 7399364"/>
              <a:gd name="connsiteY6" fmla="*/ 3223338 h 5237790"/>
              <a:gd name="connsiteX7" fmla="*/ 47903 w 7399364"/>
              <a:gd name="connsiteY7" fmla="*/ 3565245 h 5237790"/>
              <a:gd name="connsiteX8" fmla="*/ 310296 w 7399364"/>
              <a:gd name="connsiteY8" fmla="*/ 3946907 h 5237790"/>
              <a:gd name="connsiteX9" fmla="*/ 1256501 w 7399364"/>
              <a:gd name="connsiteY9" fmla="*/ 3907151 h 5237790"/>
              <a:gd name="connsiteX10" fmla="*/ 1685872 w 7399364"/>
              <a:gd name="connsiteY10" fmla="*/ 3954858 h 5237790"/>
              <a:gd name="connsiteX11" fmla="*/ 1821044 w 7399364"/>
              <a:gd name="connsiteY11" fmla="*/ 4726135 h 5237790"/>
              <a:gd name="connsiteX12" fmla="*/ 1956216 w 7399364"/>
              <a:gd name="connsiteY12" fmla="*/ 5155505 h 5237790"/>
              <a:gd name="connsiteX13" fmla="*/ 2377635 w 7399364"/>
              <a:gd name="connsiteY13" fmla="*/ 5203213 h 5237790"/>
              <a:gd name="connsiteX14" fmla="*/ 2767249 w 7399364"/>
              <a:gd name="connsiteY14" fmla="*/ 5219116 h 5237790"/>
              <a:gd name="connsiteX15" fmla="*/ 3061447 w 7399364"/>
              <a:gd name="connsiteY15" fmla="*/ 5227067 h 5237790"/>
              <a:gd name="connsiteX16" fmla="*/ 3284084 w 7399364"/>
              <a:gd name="connsiteY16" fmla="*/ 5060090 h 5237790"/>
              <a:gd name="connsiteX17" fmla="*/ 3411305 w 7399364"/>
              <a:gd name="connsiteY17" fmla="*/ 4718184 h 5237790"/>
              <a:gd name="connsiteX18" fmla="*/ 3482866 w 7399364"/>
              <a:gd name="connsiteY18" fmla="*/ 4400132 h 5237790"/>
              <a:gd name="connsiteX19" fmla="*/ 3721406 w 7399364"/>
              <a:gd name="connsiteY19" fmla="*/ 4193398 h 5237790"/>
              <a:gd name="connsiteX20" fmla="*/ 3975847 w 7399364"/>
              <a:gd name="connsiteY20" fmla="*/ 4113885 h 5237790"/>
              <a:gd name="connsiteX21" fmla="*/ 4285948 w 7399364"/>
              <a:gd name="connsiteY21" fmla="*/ 4105933 h 5237790"/>
              <a:gd name="connsiteX22" fmla="*/ 4643757 w 7399364"/>
              <a:gd name="connsiteY22" fmla="*/ 4153641 h 5237790"/>
              <a:gd name="connsiteX23" fmla="*/ 5017468 w 7399364"/>
              <a:gd name="connsiteY23" fmla="*/ 4233154 h 5237790"/>
              <a:gd name="connsiteX24" fmla="*/ 5446839 w 7399364"/>
              <a:gd name="connsiteY24" fmla="*/ 4408083 h 5237790"/>
              <a:gd name="connsiteX25" fmla="*/ 5844404 w 7399364"/>
              <a:gd name="connsiteY25" fmla="*/ 4662525 h 5237790"/>
              <a:gd name="connsiteX26" fmla="*/ 6098846 w 7399364"/>
              <a:gd name="connsiteY26" fmla="*/ 4805648 h 5237790"/>
              <a:gd name="connsiteX27" fmla="*/ 6218115 w 7399364"/>
              <a:gd name="connsiteY27" fmla="*/ 4909015 h 5237790"/>
              <a:gd name="connsiteX28" fmla="*/ 6544119 w 7399364"/>
              <a:gd name="connsiteY28" fmla="*/ 4861307 h 5237790"/>
              <a:gd name="connsiteX29" fmla="*/ 6774706 w 7399364"/>
              <a:gd name="connsiteY29" fmla="*/ 4693903 h 5237790"/>
              <a:gd name="connsiteX30" fmla="*/ 7021197 w 7399364"/>
              <a:gd name="connsiteY30" fmla="*/ 4455791 h 5237790"/>
              <a:gd name="connsiteX31" fmla="*/ 7331298 w 7399364"/>
              <a:gd name="connsiteY31" fmla="*/ 4408083 h 5237790"/>
              <a:gd name="connsiteX32" fmla="*/ 7394908 w 7399364"/>
              <a:gd name="connsiteY32" fmla="*/ 4264959 h 5237790"/>
              <a:gd name="connsiteX33" fmla="*/ 7347200 w 7399364"/>
              <a:gd name="connsiteY33" fmla="*/ 4050274 h 5237790"/>
              <a:gd name="connsiteX34" fmla="*/ 7394909 w 7399364"/>
              <a:gd name="connsiteY34" fmla="*/ 3803251 h 5237790"/>
              <a:gd name="connsiteX35" fmla="*/ 7212028 w 7399364"/>
              <a:gd name="connsiteY35" fmla="*/ 3684460 h 5237790"/>
              <a:gd name="connsiteX36" fmla="*/ 7060953 w 7399364"/>
              <a:gd name="connsiteY36" fmla="*/ 3565513 h 5237790"/>
              <a:gd name="connsiteX37" fmla="*/ 7005293 w 7399364"/>
              <a:gd name="connsiteY37" fmla="*/ 3573887 h 5237790"/>
              <a:gd name="connsiteX38" fmla="*/ 6671339 w 7399364"/>
              <a:gd name="connsiteY38" fmla="*/ 3517537 h 5237790"/>
              <a:gd name="connsiteX39" fmla="*/ 6552069 w 7399364"/>
              <a:gd name="connsiteY39" fmla="*/ 3391382 h 5237790"/>
              <a:gd name="connsiteX40" fmla="*/ 6432800 w 7399364"/>
              <a:gd name="connsiteY40" fmla="*/ 3327026 h 5237790"/>
              <a:gd name="connsiteX41" fmla="*/ 6297628 w 7399364"/>
              <a:gd name="connsiteY41" fmla="*/ 3199485 h 5237790"/>
              <a:gd name="connsiteX42" fmla="*/ 6305579 w 7399364"/>
              <a:gd name="connsiteY42" fmla="*/ 3088166 h 5237790"/>
              <a:gd name="connsiteX43" fmla="*/ 6416898 w 7399364"/>
              <a:gd name="connsiteY43" fmla="*/ 3056361 h 5237790"/>
              <a:gd name="connsiteX44" fmla="*/ 6488459 w 7399364"/>
              <a:gd name="connsiteY44" fmla="*/ 3032507 h 5237790"/>
              <a:gd name="connsiteX45" fmla="*/ 6615680 w 7399364"/>
              <a:gd name="connsiteY45" fmla="*/ 3048410 h 5237790"/>
              <a:gd name="connsiteX46" fmla="*/ 6711096 w 7399364"/>
              <a:gd name="connsiteY46" fmla="*/ 3088166 h 5237790"/>
              <a:gd name="connsiteX47" fmla="*/ 6790609 w 7399364"/>
              <a:gd name="connsiteY47" fmla="*/ 3104069 h 5237790"/>
              <a:gd name="connsiteX48" fmla="*/ 6854219 w 7399364"/>
              <a:gd name="connsiteY48" fmla="*/ 3032507 h 5237790"/>
              <a:gd name="connsiteX49" fmla="*/ 6917830 w 7399364"/>
              <a:gd name="connsiteY49" fmla="*/ 2952994 h 5237790"/>
              <a:gd name="connsiteX50" fmla="*/ 6941684 w 7399364"/>
              <a:gd name="connsiteY50" fmla="*/ 2873481 h 5237790"/>
              <a:gd name="connsiteX51" fmla="*/ 6901927 w 7399364"/>
              <a:gd name="connsiteY51" fmla="*/ 2809871 h 5237790"/>
              <a:gd name="connsiteX52" fmla="*/ 6878073 w 7399364"/>
              <a:gd name="connsiteY52" fmla="*/ 2762163 h 5237790"/>
              <a:gd name="connsiteX53" fmla="*/ 6766755 w 7399364"/>
              <a:gd name="connsiteY53" fmla="*/ 2770114 h 5237790"/>
              <a:gd name="connsiteX54" fmla="*/ 6671339 w 7399364"/>
              <a:gd name="connsiteY54" fmla="*/ 2801919 h 5237790"/>
              <a:gd name="connsiteX55" fmla="*/ 6623632 w 7399364"/>
              <a:gd name="connsiteY55" fmla="*/ 2786017 h 5237790"/>
              <a:gd name="connsiteX56" fmla="*/ 6583875 w 7399364"/>
              <a:gd name="connsiteY56" fmla="*/ 2698552 h 5237790"/>
              <a:gd name="connsiteX57" fmla="*/ 6575924 w 7399364"/>
              <a:gd name="connsiteY57" fmla="*/ 2547478 h 5237790"/>
              <a:gd name="connsiteX58" fmla="*/ 6448703 w 7399364"/>
              <a:gd name="connsiteY58" fmla="*/ 2428208 h 5237790"/>
              <a:gd name="connsiteX59" fmla="*/ 6321482 w 7399364"/>
              <a:gd name="connsiteY59" fmla="*/ 2269182 h 5237790"/>
              <a:gd name="connsiteX60" fmla="*/ 6226066 w 7399364"/>
              <a:gd name="connsiteY60" fmla="*/ 2165815 h 5237790"/>
              <a:gd name="connsiteX61" fmla="*/ 6019333 w 7399364"/>
              <a:gd name="connsiteY61" fmla="*/ 2141961 h 5237790"/>
              <a:gd name="connsiteX62" fmla="*/ 5741037 w 7399364"/>
              <a:gd name="connsiteY62" fmla="*/ 2102205 h 5237790"/>
              <a:gd name="connsiteX63" fmla="*/ 5502498 w 7399364"/>
              <a:gd name="connsiteY63" fmla="*/ 2046545 h 5237790"/>
              <a:gd name="connsiteX64" fmla="*/ 5311666 w 7399364"/>
              <a:gd name="connsiteY64" fmla="*/ 1951130 h 5237790"/>
              <a:gd name="connsiteX65" fmla="*/ 5391183 w 7399364"/>
              <a:gd name="connsiteY65" fmla="*/ 1703521 h 5237790"/>
              <a:gd name="connsiteX66" fmla="*/ 5232155 w 7399364"/>
              <a:gd name="connsiteY66" fmla="*/ 1560877 h 5237790"/>
              <a:gd name="connsiteX67" fmla="*/ 4945906 w 7399364"/>
              <a:gd name="connsiteY67" fmla="*/ 1514181 h 5237790"/>
              <a:gd name="connsiteX68" fmla="*/ 4890247 w 7399364"/>
              <a:gd name="connsiteY68" fmla="*/ 1346831 h 5237790"/>
              <a:gd name="connsiteX69" fmla="*/ 4588098 w 7399364"/>
              <a:gd name="connsiteY69" fmla="*/ 1203707 h 5237790"/>
              <a:gd name="connsiteX70" fmla="*/ 4277997 w 7399364"/>
              <a:gd name="connsiteY70" fmla="*/ 996973 h 5237790"/>
              <a:gd name="connsiteX71" fmla="*/ 4079214 w 7399364"/>
              <a:gd name="connsiteY71" fmla="*/ 973119 h 5237790"/>
              <a:gd name="connsiteX72" fmla="*/ 4031506 w 7399364"/>
              <a:gd name="connsiteY72" fmla="*/ 845898 h 5237790"/>
              <a:gd name="connsiteX73" fmla="*/ 3824773 w 7399364"/>
              <a:gd name="connsiteY73" fmla="*/ 798191 h 5237790"/>
              <a:gd name="connsiteX74" fmla="*/ 3824773 w 7399364"/>
              <a:gd name="connsiteY74" fmla="*/ 678921 h 5237790"/>
              <a:gd name="connsiteX75" fmla="*/ 3649844 w 7399364"/>
              <a:gd name="connsiteY75" fmla="*/ 599408 h 5237790"/>
              <a:gd name="connsiteX76" fmla="*/ 3482866 w 7399364"/>
              <a:gd name="connsiteY76" fmla="*/ 591457 h 5237790"/>
              <a:gd name="connsiteX77" fmla="*/ 3323840 w 7399364"/>
              <a:gd name="connsiteY77" fmla="*/ 567603 h 5237790"/>
              <a:gd name="connsiteX78" fmla="*/ 3355646 w 7399364"/>
              <a:gd name="connsiteY78" fmla="*/ 448333 h 5237790"/>
              <a:gd name="connsiteX79" fmla="*/ 3451061 w 7399364"/>
              <a:gd name="connsiteY79" fmla="*/ 241599 h 5237790"/>
              <a:gd name="connsiteX80" fmla="*/ 3427207 w 7399364"/>
              <a:gd name="connsiteY80" fmla="*/ 82573 h 5237790"/>
              <a:gd name="connsiteX81" fmla="*/ 3315889 w 7399364"/>
              <a:gd name="connsiteY81" fmla="*/ 18963 h 5237790"/>
              <a:gd name="connsiteX82" fmla="*/ 3156863 w 7399364"/>
              <a:gd name="connsiteY82" fmla="*/ 18963 h 5237790"/>
              <a:gd name="connsiteX83" fmla="*/ 2997837 w 7399364"/>
              <a:gd name="connsiteY83" fmla="*/ 114378 h 5237790"/>
              <a:gd name="connsiteX84" fmla="*/ 2910373 w 7399364"/>
              <a:gd name="connsiteY84" fmla="*/ 154135 h 5237790"/>
              <a:gd name="connsiteX85" fmla="*/ 2695687 w 7399364"/>
              <a:gd name="connsiteY85" fmla="*/ 170038 h 5237790"/>
              <a:gd name="connsiteX86" fmla="*/ 2473051 w 7399364"/>
              <a:gd name="connsiteY86" fmla="*/ 170038 h 5237790"/>
              <a:gd name="connsiteX87" fmla="*/ 2218609 w 7399364"/>
              <a:gd name="connsiteY87" fmla="*/ 130281 h 5237790"/>
              <a:gd name="connsiteX88" fmla="*/ 2027778 w 7399364"/>
              <a:gd name="connsiteY88" fmla="*/ 82573 h 5237790"/>
              <a:gd name="connsiteX89" fmla="*/ 1797190 w 7399364"/>
              <a:gd name="connsiteY89" fmla="*/ 34865 h 5237790"/>
              <a:gd name="connsiteX90" fmla="*/ 1614310 w 7399364"/>
              <a:gd name="connsiteY90" fmla="*/ 3060 h 5237790"/>
              <a:gd name="connsiteX91" fmla="*/ 1415527 w 7399364"/>
              <a:gd name="connsiteY91" fmla="*/ 3060 h 5237790"/>
              <a:gd name="connsiteX92" fmla="*/ 1161086 w 7399364"/>
              <a:gd name="connsiteY92" fmla="*/ 18963 h 5237790"/>
              <a:gd name="connsiteX93" fmla="*/ 882790 w 7399364"/>
              <a:gd name="connsiteY93" fmla="*/ 82573 h 5237790"/>
              <a:gd name="connsiteX94" fmla="*/ 660153 w 7399364"/>
              <a:gd name="connsiteY94" fmla="*/ 146184 h 5237790"/>
              <a:gd name="connsiteX95" fmla="*/ 517030 w 7399364"/>
              <a:gd name="connsiteY95" fmla="*/ 154135 h 5237790"/>
              <a:gd name="connsiteX96" fmla="*/ 350053 w 7399364"/>
              <a:gd name="connsiteY96" fmla="*/ 114378 h 5237790"/>
              <a:gd name="connsiteX97" fmla="*/ 222832 w 7399364"/>
              <a:gd name="connsiteY97" fmla="*/ 122330 h 5237790"/>
              <a:gd name="connsiteX98" fmla="*/ 246688 w 7399364"/>
              <a:gd name="connsiteY98" fmla="*/ 241973 h 5237790"/>
              <a:gd name="connsiteX99" fmla="*/ 238736 w 7399364"/>
              <a:gd name="connsiteY99" fmla="*/ 553351 h 5237790"/>
              <a:gd name="connsiteX0" fmla="*/ 238736 w 7399364"/>
              <a:gd name="connsiteY0" fmla="*/ 553351 h 5237790"/>
              <a:gd name="connsiteX1" fmla="*/ 310300 w 7399364"/>
              <a:gd name="connsiteY1" fmla="*/ 925839 h 5237790"/>
              <a:gd name="connsiteX2" fmla="*/ 175127 w 7399364"/>
              <a:gd name="connsiteY2" fmla="*/ 1402650 h 5237790"/>
              <a:gd name="connsiteX3" fmla="*/ 24049 w 7399364"/>
              <a:gd name="connsiteY3" fmla="*/ 1927276 h 5237790"/>
              <a:gd name="connsiteX4" fmla="*/ 8146 w 7399364"/>
              <a:gd name="connsiteY4" fmla="*/ 2523624 h 5237790"/>
              <a:gd name="connsiteX5" fmla="*/ 103562 w 7399364"/>
              <a:gd name="connsiteY5" fmla="*/ 2913238 h 5237790"/>
              <a:gd name="connsiteX6" fmla="*/ 71757 w 7399364"/>
              <a:gd name="connsiteY6" fmla="*/ 3223338 h 5237790"/>
              <a:gd name="connsiteX7" fmla="*/ 47903 w 7399364"/>
              <a:gd name="connsiteY7" fmla="*/ 3565245 h 5237790"/>
              <a:gd name="connsiteX8" fmla="*/ 310296 w 7399364"/>
              <a:gd name="connsiteY8" fmla="*/ 3946907 h 5237790"/>
              <a:gd name="connsiteX9" fmla="*/ 1256501 w 7399364"/>
              <a:gd name="connsiteY9" fmla="*/ 3907151 h 5237790"/>
              <a:gd name="connsiteX10" fmla="*/ 1685872 w 7399364"/>
              <a:gd name="connsiteY10" fmla="*/ 3954858 h 5237790"/>
              <a:gd name="connsiteX11" fmla="*/ 1821044 w 7399364"/>
              <a:gd name="connsiteY11" fmla="*/ 4726135 h 5237790"/>
              <a:gd name="connsiteX12" fmla="*/ 1956216 w 7399364"/>
              <a:gd name="connsiteY12" fmla="*/ 5155505 h 5237790"/>
              <a:gd name="connsiteX13" fmla="*/ 2377635 w 7399364"/>
              <a:gd name="connsiteY13" fmla="*/ 5203213 h 5237790"/>
              <a:gd name="connsiteX14" fmla="*/ 2767249 w 7399364"/>
              <a:gd name="connsiteY14" fmla="*/ 5219116 h 5237790"/>
              <a:gd name="connsiteX15" fmla="*/ 3061447 w 7399364"/>
              <a:gd name="connsiteY15" fmla="*/ 5227067 h 5237790"/>
              <a:gd name="connsiteX16" fmla="*/ 3284084 w 7399364"/>
              <a:gd name="connsiteY16" fmla="*/ 5060090 h 5237790"/>
              <a:gd name="connsiteX17" fmla="*/ 3411305 w 7399364"/>
              <a:gd name="connsiteY17" fmla="*/ 4718184 h 5237790"/>
              <a:gd name="connsiteX18" fmla="*/ 3482866 w 7399364"/>
              <a:gd name="connsiteY18" fmla="*/ 4400132 h 5237790"/>
              <a:gd name="connsiteX19" fmla="*/ 3721406 w 7399364"/>
              <a:gd name="connsiteY19" fmla="*/ 4193398 h 5237790"/>
              <a:gd name="connsiteX20" fmla="*/ 3975847 w 7399364"/>
              <a:gd name="connsiteY20" fmla="*/ 4113885 h 5237790"/>
              <a:gd name="connsiteX21" fmla="*/ 4285948 w 7399364"/>
              <a:gd name="connsiteY21" fmla="*/ 4105933 h 5237790"/>
              <a:gd name="connsiteX22" fmla="*/ 4643757 w 7399364"/>
              <a:gd name="connsiteY22" fmla="*/ 4153641 h 5237790"/>
              <a:gd name="connsiteX23" fmla="*/ 5017468 w 7399364"/>
              <a:gd name="connsiteY23" fmla="*/ 4233154 h 5237790"/>
              <a:gd name="connsiteX24" fmla="*/ 5446839 w 7399364"/>
              <a:gd name="connsiteY24" fmla="*/ 4408083 h 5237790"/>
              <a:gd name="connsiteX25" fmla="*/ 5844404 w 7399364"/>
              <a:gd name="connsiteY25" fmla="*/ 4662525 h 5237790"/>
              <a:gd name="connsiteX26" fmla="*/ 6098846 w 7399364"/>
              <a:gd name="connsiteY26" fmla="*/ 4805648 h 5237790"/>
              <a:gd name="connsiteX27" fmla="*/ 6218115 w 7399364"/>
              <a:gd name="connsiteY27" fmla="*/ 4909015 h 5237790"/>
              <a:gd name="connsiteX28" fmla="*/ 6544119 w 7399364"/>
              <a:gd name="connsiteY28" fmla="*/ 4861307 h 5237790"/>
              <a:gd name="connsiteX29" fmla="*/ 6774706 w 7399364"/>
              <a:gd name="connsiteY29" fmla="*/ 4693903 h 5237790"/>
              <a:gd name="connsiteX30" fmla="*/ 7021197 w 7399364"/>
              <a:gd name="connsiteY30" fmla="*/ 4455791 h 5237790"/>
              <a:gd name="connsiteX31" fmla="*/ 7331298 w 7399364"/>
              <a:gd name="connsiteY31" fmla="*/ 4408083 h 5237790"/>
              <a:gd name="connsiteX32" fmla="*/ 7394908 w 7399364"/>
              <a:gd name="connsiteY32" fmla="*/ 4264959 h 5237790"/>
              <a:gd name="connsiteX33" fmla="*/ 7347200 w 7399364"/>
              <a:gd name="connsiteY33" fmla="*/ 4050274 h 5237790"/>
              <a:gd name="connsiteX34" fmla="*/ 7394909 w 7399364"/>
              <a:gd name="connsiteY34" fmla="*/ 3803251 h 5237790"/>
              <a:gd name="connsiteX35" fmla="*/ 7212028 w 7399364"/>
              <a:gd name="connsiteY35" fmla="*/ 3684460 h 5237790"/>
              <a:gd name="connsiteX36" fmla="*/ 7060953 w 7399364"/>
              <a:gd name="connsiteY36" fmla="*/ 3565513 h 5237790"/>
              <a:gd name="connsiteX37" fmla="*/ 7005293 w 7399364"/>
              <a:gd name="connsiteY37" fmla="*/ 3573887 h 5237790"/>
              <a:gd name="connsiteX38" fmla="*/ 6671339 w 7399364"/>
              <a:gd name="connsiteY38" fmla="*/ 3517537 h 5237790"/>
              <a:gd name="connsiteX39" fmla="*/ 6552069 w 7399364"/>
              <a:gd name="connsiteY39" fmla="*/ 3391382 h 5237790"/>
              <a:gd name="connsiteX40" fmla="*/ 6432800 w 7399364"/>
              <a:gd name="connsiteY40" fmla="*/ 3327026 h 5237790"/>
              <a:gd name="connsiteX41" fmla="*/ 6297628 w 7399364"/>
              <a:gd name="connsiteY41" fmla="*/ 3199485 h 5237790"/>
              <a:gd name="connsiteX42" fmla="*/ 6305579 w 7399364"/>
              <a:gd name="connsiteY42" fmla="*/ 3088166 h 5237790"/>
              <a:gd name="connsiteX43" fmla="*/ 6416898 w 7399364"/>
              <a:gd name="connsiteY43" fmla="*/ 3056361 h 5237790"/>
              <a:gd name="connsiteX44" fmla="*/ 6488459 w 7399364"/>
              <a:gd name="connsiteY44" fmla="*/ 3032507 h 5237790"/>
              <a:gd name="connsiteX45" fmla="*/ 6615680 w 7399364"/>
              <a:gd name="connsiteY45" fmla="*/ 3048410 h 5237790"/>
              <a:gd name="connsiteX46" fmla="*/ 6711096 w 7399364"/>
              <a:gd name="connsiteY46" fmla="*/ 3088166 h 5237790"/>
              <a:gd name="connsiteX47" fmla="*/ 6790609 w 7399364"/>
              <a:gd name="connsiteY47" fmla="*/ 3104069 h 5237790"/>
              <a:gd name="connsiteX48" fmla="*/ 6854219 w 7399364"/>
              <a:gd name="connsiteY48" fmla="*/ 3032507 h 5237790"/>
              <a:gd name="connsiteX49" fmla="*/ 6917830 w 7399364"/>
              <a:gd name="connsiteY49" fmla="*/ 2952994 h 5237790"/>
              <a:gd name="connsiteX50" fmla="*/ 6941684 w 7399364"/>
              <a:gd name="connsiteY50" fmla="*/ 2873481 h 5237790"/>
              <a:gd name="connsiteX51" fmla="*/ 6901927 w 7399364"/>
              <a:gd name="connsiteY51" fmla="*/ 2809871 h 5237790"/>
              <a:gd name="connsiteX52" fmla="*/ 6878073 w 7399364"/>
              <a:gd name="connsiteY52" fmla="*/ 2762163 h 5237790"/>
              <a:gd name="connsiteX53" fmla="*/ 6766755 w 7399364"/>
              <a:gd name="connsiteY53" fmla="*/ 2770114 h 5237790"/>
              <a:gd name="connsiteX54" fmla="*/ 6671339 w 7399364"/>
              <a:gd name="connsiteY54" fmla="*/ 2801919 h 5237790"/>
              <a:gd name="connsiteX55" fmla="*/ 6623632 w 7399364"/>
              <a:gd name="connsiteY55" fmla="*/ 2786017 h 5237790"/>
              <a:gd name="connsiteX56" fmla="*/ 6583875 w 7399364"/>
              <a:gd name="connsiteY56" fmla="*/ 2698552 h 5237790"/>
              <a:gd name="connsiteX57" fmla="*/ 6575924 w 7399364"/>
              <a:gd name="connsiteY57" fmla="*/ 2547478 h 5237790"/>
              <a:gd name="connsiteX58" fmla="*/ 6448703 w 7399364"/>
              <a:gd name="connsiteY58" fmla="*/ 2428208 h 5237790"/>
              <a:gd name="connsiteX59" fmla="*/ 6321482 w 7399364"/>
              <a:gd name="connsiteY59" fmla="*/ 2269182 h 5237790"/>
              <a:gd name="connsiteX60" fmla="*/ 6226066 w 7399364"/>
              <a:gd name="connsiteY60" fmla="*/ 2165815 h 5237790"/>
              <a:gd name="connsiteX61" fmla="*/ 6019333 w 7399364"/>
              <a:gd name="connsiteY61" fmla="*/ 2141961 h 5237790"/>
              <a:gd name="connsiteX62" fmla="*/ 5741037 w 7399364"/>
              <a:gd name="connsiteY62" fmla="*/ 2102205 h 5237790"/>
              <a:gd name="connsiteX63" fmla="*/ 5502498 w 7399364"/>
              <a:gd name="connsiteY63" fmla="*/ 2046545 h 5237790"/>
              <a:gd name="connsiteX64" fmla="*/ 5311666 w 7399364"/>
              <a:gd name="connsiteY64" fmla="*/ 1951130 h 5237790"/>
              <a:gd name="connsiteX65" fmla="*/ 5391183 w 7399364"/>
              <a:gd name="connsiteY65" fmla="*/ 1703521 h 5237790"/>
              <a:gd name="connsiteX66" fmla="*/ 5232155 w 7399364"/>
              <a:gd name="connsiteY66" fmla="*/ 1560877 h 5237790"/>
              <a:gd name="connsiteX67" fmla="*/ 4945906 w 7399364"/>
              <a:gd name="connsiteY67" fmla="*/ 1514181 h 5237790"/>
              <a:gd name="connsiteX68" fmla="*/ 4890247 w 7399364"/>
              <a:gd name="connsiteY68" fmla="*/ 1346831 h 5237790"/>
              <a:gd name="connsiteX69" fmla="*/ 4588098 w 7399364"/>
              <a:gd name="connsiteY69" fmla="*/ 1203707 h 5237790"/>
              <a:gd name="connsiteX70" fmla="*/ 4277997 w 7399364"/>
              <a:gd name="connsiteY70" fmla="*/ 996973 h 5237790"/>
              <a:gd name="connsiteX71" fmla="*/ 4079214 w 7399364"/>
              <a:gd name="connsiteY71" fmla="*/ 973119 h 5237790"/>
              <a:gd name="connsiteX72" fmla="*/ 4031506 w 7399364"/>
              <a:gd name="connsiteY72" fmla="*/ 845898 h 5237790"/>
              <a:gd name="connsiteX73" fmla="*/ 3824773 w 7399364"/>
              <a:gd name="connsiteY73" fmla="*/ 798191 h 5237790"/>
              <a:gd name="connsiteX74" fmla="*/ 3824773 w 7399364"/>
              <a:gd name="connsiteY74" fmla="*/ 678921 h 5237790"/>
              <a:gd name="connsiteX75" fmla="*/ 3649844 w 7399364"/>
              <a:gd name="connsiteY75" fmla="*/ 599408 h 5237790"/>
              <a:gd name="connsiteX76" fmla="*/ 3482866 w 7399364"/>
              <a:gd name="connsiteY76" fmla="*/ 591457 h 5237790"/>
              <a:gd name="connsiteX77" fmla="*/ 3323840 w 7399364"/>
              <a:gd name="connsiteY77" fmla="*/ 567603 h 5237790"/>
              <a:gd name="connsiteX78" fmla="*/ 3355646 w 7399364"/>
              <a:gd name="connsiteY78" fmla="*/ 448333 h 5237790"/>
              <a:gd name="connsiteX79" fmla="*/ 3451061 w 7399364"/>
              <a:gd name="connsiteY79" fmla="*/ 241599 h 5237790"/>
              <a:gd name="connsiteX80" fmla="*/ 3427207 w 7399364"/>
              <a:gd name="connsiteY80" fmla="*/ 82573 h 5237790"/>
              <a:gd name="connsiteX81" fmla="*/ 3315889 w 7399364"/>
              <a:gd name="connsiteY81" fmla="*/ 18963 h 5237790"/>
              <a:gd name="connsiteX82" fmla="*/ 3156863 w 7399364"/>
              <a:gd name="connsiteY82" fmla="*/ 18963 h 5237790"/>
              <a:gd name="connsiteX83" fmla="*/ 2997837 w 7399364"/>
              <a:gd name="connsiteY83" fmla="*/ 114378 h 5237790"/>
              <a:gd name="connsiteX84" fmla="*/ 2910373 w 7399364"/>
              <a:gd name="connsiteY84" fmla="*/ 154135 h 5237790"/>
              <a:gd name="connsiteX85" fmla="*/ 2695687 w 7399364"/>
              <a:gd name="connsiteY85" fmla="*/ 170038 h 5237790"/>
              <a:gd name="connsiteX86" fmla="*/ 2473051 w 7399364"/>
              <a:gd name="connsiteY86" fmla="*/ 170038 h 5237790"/>
              <a:gd name="connsiteX87" fmla="*/ 2218609 w 7399364"/>
              <a:gd name="connsiteY87" fmla="*/ 130281 h 5237790"/>
              <a:gd name="connsiteX88" fmla="*/ 2027778 w 7399364"/>
              <a:gd name="connsiteY88" fmla="*/ 82573 h 5237790"/>
              <a:gd name="connsiteX89" fmla="*/ 1797190 w 7399364"/>
              <a:gd name="connsiteY89" fmla="*/ 34865 h 5237790"/>
              <a:gd name="connsiteX90" fmla="*/ 1614310 w 7399364"/>
              <a:gd name="connsiteY90" fmla="*/ 3060 h 5237790"/>
              <a:gd name="connsiteX91" fmla="*/ 1415527 w 7399364"/>
              <a:gd name="connsiteY91" fmla="*/ 3060 h 5237790"/>
              <a:gd name="connsiteX92" fmla="*/ 1161086 w 7399364"/>
              <a:gd name="connsiteY92" fmla="*/ 18963 h 5237790"/>
              <a:gd name="connsiteX93" fmla="*/ 882790 w 7399364"/>
              <a:gd name="connsiteY93" fmla="*/ 82573 h 5237790"/>
              <a:gd name="connsiteX94" fmla="*/ 620396 w 7399364"/>
              <a:gd name="connsiteY94" fmla="*/ 330290 h 5237790"/>
              <a:gd name="connsiteX95" fmla="*/ 517030 w 7399364"/>
              <a:gd name="connsiteY95" fmla="*/ 154135 h 5237790"/>
              <a:gd name="connsiteX96" fmla="*/ 350053 w 7399364"/>
              <a:gd name="connsiteY96" fmla="*/ 114378 h 5237790"/>
              <a:gd name="connsiteX97" fmla="*/ 222832 w 7399364"/>
              <a:gd name="connsiteY97" fmla="*/ 122330 h 5237790"/>
              <a:gd name="connsiteX98" fmla="*/ 246688 w 7399364"/>
              <a:gd name="connsiteY98" fmla="*/ 241973 h 5237790"/>
              <a:gd name="connsiteX99" fmla="*/ 238736 w 7399364"/>
              <a:gd name="connsiteY99" fmla="*/ 553351 h 5237790"/>
              <a:gd name="connsiteX0" fmla="*/ 238736 w 7399364"/>
              <a:gd name="connsiteY0" fmla="*/ 553351 h 5237790"/>
              <a:gd name="connsiteX1" fmla="*/ 310300 w 7399364"/>
              <a:gd name="connsiteY1" fmla="*/ 925839 h 5237790"/>
              <a:gd name="connsiteX2" fmla="*/ 175127 w 7399364"/>
              <a:gd name="connsiteY2" fmla="*/ 1402650 h 5237790"/>
              <a:gd name="connsiteX3" fmla="*/ 24049 w 7399364"/>
              <a:gd name="connsiteY3" fmla="*/ 1927276 h 5237790"/>
              <a:gd name="connsiteX4" fmla="*/ 8146 w 7399364"/>
              <a:gd name="connsiteY4" fmla="*/ 2523624 h 5237790"/>
              <a:gd name="connsiteX5" fmla="*/ 103562 w 7399364"/>
              <a:gd name="connsiteY5" fmla="*/ 2913238 h 5237790"/>
              <a:gd name="connsiteX6" fmla="*/ 71757 w 7399364"/>
              <a:gd name="connsiteY6" fmla="*/ 3223338 h 5237790"/>
              <a:gd name="connsiteX7" fmla="*/ 47903 w 7399364"/>
              <a:gd name="connsiteY7" fmla="*/ 3565245 h 5237790"/>
              <a:gd name="connsiteX8" fmla="*/ 310296 w 7399364"/>
              <a:gd name="connsiteY8" fmla="*/ 3946907 h 5237790"/>
              <a:gd name="connsiteX9" fmla="*/ 1256501 w 7399364"/>
              <a:gd name="connsiteY9" fmla="*/ 3907151 h 5237790"/>
              <a:gd name="connsiteX10" fmla="*/ 1685872 w 7399364"/>
              <a:gd name="connsiteY10" fmla="*/ 3954858 h 5237790"/>
              <a:gd name="connsiteX11" fmla="*/ 1821044 w 7399364"/>
              <a:gd name="connsiteY11" fmla="*/ 4726135 h 5237790"/>
              <a:gd name="connsiteX12" fmla="*/ 1956216 w 7399364"/>
              <a:gd name="connsiteY12" fmla="*/ 5155505 h 5237790"/>
              <a:gd name="connsiteX13" fmla="*/ 2377635 w 7399364"/>
              <a:gd name="connsiteY13" fmla="*/ 5203213 h 5237790"/>
              <a:gd name="connsiteX14" fmla="*/ 2767249 w 7399364"/>
              <a:gd name="connsiteY14" fmla="*/ 5219116 h 5237790"/>
              <a:gd name="connsiteX15" fmla="*/ 3061447 w 7399364"/>
              <a:gd name="connsiteY15" fmla="*/ 5227067 h 5237790"/>
              <a:gd name="connsiteX16" fmla="*/ 3284084 w 7399364"/>
              <a:gd name="connsiteY16" fmla="*/ 5060090 h 5237790"/>
              <a:gd name="connsiteX17" fmla="*/ 3411305 w 7399364"/>
              <a:gd name="connsiteY17" fmla="*/ 4718184 h 5237790"/>
              <a:gd name="connsiteX18" fmla="*/ 3482866 w 7399364"/>
              <a:gd name="connsiteY18" fmla="*/ 4400132 h 5237790"/>
              <a:gd name="connsiteX19" fmla="*/ 3721406 w 7399364"/>
              <a:gd name="connsiteY19" fmla="*/ 4193398 h 5237790"/>
              <a:gd name="connsiteX20" fmla="*/ 3975847 w 7399364"/>
              <a:gd name="connsiteY20" fmla="*/ 4113885 h 5237790"/>
              <a:gd name="connsiteX21" fmla="*/ 4285948 w 7399364"/>
              <a:gd name="connsiteY21" fmla="*/ 4105933 h 5237790"/>
              <a:gd name="connsiteX22" fmla="*/ 4643757 w 7399364"/>
              <a:gd name="connsiteY22" fmla="*/ 4153641 h 5237790"/>
              <a:gd name="connsiteX23" fmla="*/ 5017468 w 7399364"/>
              <a:gd name="connsiteY23" fmla="*/ 4233154 h 5237790"/>
              <a:gd name="connsiteX24" fmla="*/ 5446839 w 7399364"/>
              <a:gd name="connsiteY24" fmla="*/ 4408083 h 5237790"/>
              <a:gd name="connsiteX25" fmla="*/ 5844404 w 7399364"/>
              <a:gd name="connsiteY25" fmla="*/ 4662525 h 5237790"/>
              <a:gd name="connsiteX26" fmla="*/ 6098846 w 7399364"/>
              <a:gd name="connsiteY26" fmla="*/ 4805648 h 5237790"/>
              <a:gd name="connsiteX27" fmla="*/ 6218115 w 7399364"/>
              <a:gd name="connsiteY27" fmla="*/ 4909015 h 5237790"/>
              <a:gd name="connsiteX28" fmla="*/ 6544119 w 7399364"/>
              <a:gd name="connsiteY28" fmla="*/ 4861307 h 5237790"/>
              <a:gd name="connsiteX29" fmla="*/ 6774706 w 7399364"/>
              <a:gd name="connsiteY29" fmla="*/ 4693903 h 5237790"/>
              <a:gd name="connsiteX30" fmla="*/ 7021197 w 7399364"/>
              <a:gd name="connsiteY30" fmla="*/ 4455791 h 5237790"/>
              <a:gd name="connsiteX31" fmla="*/ 7331298 w 7399364"/>
              <a:gd name="connsiteY31" fmla="*/ 4408083 h 5237790"/>
              <a:gd name="connsiteX32" fmla="*/ 7394908 w 7399364"/>
              <a:gd name="connsiteY32" fmla="*/ 4264959 h 5237790"/>
              <a:gd name="connsiteX33" fmla="*/ 7347200 w 7399364"/>
              <a:gd name="connsiteY33" fmla="*/ 4050274 h 5237790"/>
              <a:gd name="connsiteX34" fmla="*/ 7394909 w 7399364"/>
              <a:gd name="connsiteY34" fmla="*/ 3803251 h 5237790"/>
              <a:gd name="connsiteX35" fmla="*/ 7212028 w 7399364"/>
              <a:gd name="connsiteY35" fmla="*/ 3684460 h 5237790"/>
              <a:gd name="connsiteX36" fmla="*/ 7060953 w 7399364"/>
              <a:gd name="connsiteY36" fmla="*/ 3565513 h 5237790"/>
              <a:gd name="connsiteX37" fmla="*/ 7005293 w 7399364"/>
              <a:gd name="connsiteY37" fmla="*/ 3573887 h 5237790"/>
              <a:gd name="connsiteX38" fmla="*/ 6671339 w 7399364"/>
              <a:gd name="connsiteY38" fmla="*/ 3517537 h 5237790"/>
              <a:gd name="connsiteX39" fmla="*/ 6552069 w 7399364"/>
              <a:gd name="connsiteY39" fmla="*/ 3391382 h 5237790"/>
              <a:gd name="connsiteX40" fmla="*/ 6432800 w 7399364"/>
              <a:gd name="connsiteY40" fmla="*/ 3327026 h 5237790"/>
              <a:gd name="connsiteX41" fmla="*/ 6297628 w 7399364"/>
              <a:gd name="connsiteY41" fmla="*/ 3199485 h 5237790"/>
              <a:gd name="connsiteX42" fmla="*/ 6305579 w 7399364"/>
              <a:gd name="connsiteY42" fmla="*/ 3088166 h 5237790"/>
              <a:gd name="connsiteX43" fmla="*/ 6416898 w 7399364"/>
              <a:gd name="connsiteY43" fmla="*/ 3056361 h 5237790"/>
              <a:gd name="connsiteX44" fmla="*/ 6488459 w 7399364"/>
              <a:gd name="connsiteY44" fmla="*/ 3032507 h 5237790"/>
              <a:gd name="connsiteX45" fmla="*/ 6615680 w 7399364"/>
              <a:gd name="connsiteY45" fmla="*/ 3048410 h 5237790"/>
              <a:gd name="connsiteX46" fmla="*/ 6711096 w 7399364"/>
              <a:gd name="connsiteY46" fmla="*/ 3088166 h 5237790"/>
              <a:gd name="connsiteX47" fmla="*/ 6790609 w 7399364"/>
              <a:gd name="connsiteY47" fmla="*/ 3104069 h 5237790"/>
              <a:gd name="connsiteX48" fmla="*/ 6854219 w 7399364"/>
              <a:gd name="connsiteY48" fmla="*/ 3032507 h 5237790"/>
              <a:gd name="connsiteX49" fmla="*/ 6917830 w 7399364"/>
              <a:gd name="connsiteY49" fmla="*/ 2952994 h 5237790"/>
              <a:gd name="connsiteX50" fmla="*/ 6941684 w 7399364"/>
              <a:gd name="connsiteY50" fmla="*/ 2873481 h 5237790"/>
              <a:gd name="connsiteX51" fmla="*/ 6901927 w 7399364"/>
              <a:gd name="connsiteY51" fmla="*/ 2809871 h 5237790"/>
              <a:gd name="connsiteX52" fmla="*/ 6878073 w 7399364"/>
              <a:gd name="connsiteY52" fmla="*/ 2762163 h 5237790"/>
              <a:gd name="connsiteX53" fmla="*/ 6766755 w 7399364"/>
              <a:gd name="connsiteY53" fmla="*/ 2770114 h 5237790"/>
              <a:gd name="connsiteX54" fmla="*/ 6671339 w 7399364"/>
              <a:gd name="connsiteY54" fmla="*/ 2801919 h 5237790"/>
              <a:gd name="connsiteX55" fmla="*/ 6623632 w 7399364"/>
              <a:gd name="connsiteY55" fmla="*/ 2786017 h 5237790"/>
              <a:gd name="connsiteX56" fmla="*/ 6583875 w 7399364"/>
              <a:gd name="connsiteY56" fmla="*/ 2698552 h 5237790"/>
              <a:gd name="connsiteX57" fmla="*/ 6575924 w 7399364"/>
              <a:gd name="connsiteY57" fmla="*/ 2547478 h 5237790"/>
              <a:gd name="connsiteX58" fmla="*/ 6448703 w 7399364"/>
              <a:gd name="connsiteY58" fmla="*/ 2428208 h 5237790"/>
              <a:gd name="connsiteX59" fmla="*/ 6321482 w 7399364"/>
              <a:gd name="connsiteY59" fmla="*/ 2269182 h 5237790"/>
              <a:gd name="connsiteX60" fmla="*/ 6226066 w 7399364"/>
              <a:gd name="connsiteY60" fmla="*/ 2165815 h 5237790"/>
              <a:gd name="connsiteX61" fmla="*/ 6019333 w 7399364"/>
              <a:gd name="connsiteY61" fmla="*/ 2141961 h 5237790"/>
              <a:gd name="connsiteX62" fmla="*/ 5741037 w 7399364"/>
              <a:gd name="connsiteY62" fmla="*/ 2102205 h 5237790"/>
              <a:gd name="connsiteX63" fmla="*/ 5502498 w 7399364"/>
              <a:gd name="connsiteY63" fmla="*/ 2046545 h 5237790"/>
              <a:gd name="connsiteX64" fmla="*/ 5311666 w 7399364"/>
              <a:gd name="connsiteY64" fmla="*/ 1951130 h 5237790"/>
              <a:gd name="connsiteX65" fmla="*/ 5391183 w 7399364"/>
              <a:gd name="connsiteY65" fmla="*/ 1703521 h 5237790"/>
              <a:gd name="connsiteX66" fmla="*/ 5232155 w 7399364"/>
              <a:gd name="connsiteY66" fmla="*/ 1560877 h 5237790"/>
              <a:gd name="connsiteX67" fmla="*/ 4945906 w 7399364"/>
              <a:gd name="connsiteY67" fmla="*/ 1514181 h 5237790"/>
              <a:gd name="connsiteX68" fmla="*/ 4890247 w 7399364"/>
              <a:gd name="connsiteY68" fmla="*/ 1346831 h 5237790"/>
              <a:gd name="connsiteX69" fmla="*/ 4588098 w 7399364"/>
              <a:gd name="connsiteY69" fmla="*/ 1203707 h 5237790"/>
              <a:gd name="connsiteX70" fmla="*/ 4277997 w 7399364"/>
              <a:gd name="connsiteY70" fmla="*/ 996973 h 5237790"/>
              <a:gd name="connsiteX71" fmla="*/ 4079214 w 7399364"/>
              <a:gd name="connsiteY71" fmla="*/ 973119 h 5237790"/>
              <a:gd name="connsiteX72" fmla="*/ 4031506 w 7399364"/>
              <a:gd name="connsiteY72" fmla="*/ 845898 h 5237790"/>
              <a:gd name="connsiteX73" fmla="*/ 3824773 w 7399364"/>
              <a:gd name="connsiteY73" fmla="*/ 798191 h 5237790"/>
              <a:gd name="connsiteX74" fmla="*/ 3824773 w 7399364"/>
              <a:gd name="connsiteY74" fmla="*/ 678921 h 5237790"/>
              <a:gd name="connsiteX75" fmla="*/ 3649844 w 7399364"/>
              <a:gd name="connsiteY75" fmla="*/ 599408 h 5237790"/>
              <a:gd name="connsiteX76" fmla="*/ 3482866 w 7399364"/>
              <a:gd name="connsiteY76" fmla="*/ 591457 h 5237790"/>
              <a:gd name="connsiteX77" fmla="*/ 3323840 w 7399364"/>
              <a:gd name="connsiteY77" fmla="*/ 567603 h 5237790"/>
              <a:gd name="connsiteX78" fmla="*/ 3355646 w 7399364"/>
              <a:gd name="connsiteY78" fmla="*/ 448333 h 5237790"/>
              <a:gd name="connsiteX79" fmla="*/ 3451061 w 7399364"/>
              <a:gd name="connsiteY79" fmla="*/ 241599 h 5237790"/>
              <a:gd name="connsiteX80" fmla="*/ 3427207 w 7399364"/>
              <a:gd name="connsiteY80" fmla="*/ 82573 h 5237790"/>
              <a:gd name="connsiteX81" fmla="*/ 3315889 w 7399364"/>
              <a:gd name="connsiteY81" fmla="*/ 18963 h 5237790"/>
              <a:gd name="connsiteX82" fmla="*/ 3156863 w 7399364"/>
              <a:gd name="connsiteY82" fmla="*/ 18963 h 5237790"/>
              <a:gd name="connsiteX83" fmla="*/ 2997837 w 7399364"/>
              <a:gd name="connsiteY83" fmla="*/ 114378 h 5237790"/>
              <a:gd name="connsiteX84" fmla="*/ 2910373 w 7399364"/>
              <a:gd name="connsiteY84" fmla="*/ 154135 h 5237790"/>
              <a:gd name="connsiteX85" fmla="*/ 2695687 w 7399364"/>
              <a:gd name="connsiteY85" fmla="*/ 170038 h 5237790"/>
              <a:gd name="connsiteX86" fmla="*/ 2473051 w 7399364"/>
              <a:gd name="connsiteY86" fmla="*/ 170038 h 5237790"/>
              <a:gd name="connsiteX87" fmla="*/ 2218609 w 7399364"/>
              <a:gd name="connsiteY87" fmla="*/ 130281 h 5237790"/>
              <a:gd name="connsiteX88" fmla="*/ 2027778 w 7399364"/>
              <a:gd name="connsiteY88" fmla="*/ 82573 h 5237790"/>
              <a:gd name="connsiteX89" fmla="*/ 1797190 w 7399364"/>
              <a:gd name="connsiteY89" fmla="*/ 34865 h 5237790"/>
              <a:gd name="connsiteX90" fmla="*/ 1614310 w 7399364"/>
              <a:gd name="connsiteY90" fmla="*/ 3060 h 5237790"/>
              <a:gd name="connsiteX91" fmla="*/ 1415527 w 7399364"/>
              <a:gd name="connsiteY91" fmla="*/ 3060 h 5237790"/>
              <a:gd name="connsiteX92" fmla="*/ 1161086 w 7399364"/>
              <a:gd name="connsiteY92" fmla="*/ 18963 h 5237790"/>
              <a:gd name="connsiteX93" fmla="*/ 882790 w 7399364"/>
              <a:gd name="connsiteY93" fmla="*/ 82573 h 5237790"/>
              <a:gd name="connsiteX94" fmla="*/ 620396 w 7399364"/>
              <a:gd name="connsiteY94" fmla="*/ 330290 h 5237790"/>
              <a:gd name="connsiteX95" fmla="*/ 469321 w 7399364"/>
              <a:gd name="connsiteY95" fmla="*/ 258195 h 5237790"/>
              <a:gd name="connsiteX96" fmla="*/ 350053 w 7399364"/>
              <a:gd name="connsiteY96" fmla="*/ 114378 h 5237790"/>
              <a:gd name="connsiteX97" fmla="*/ 222832 w 7399364"/>
              <a:gd name="connsiteY97" fmla="*/ 122330 h 5237790"/>
              <a:gd name="connsiteX98" fmla="*/ 246688 w 7399364"/>
              <a:gd name="connsiteY98" fmla="*/ 241973 h 5237790"/>
              <a:gd name="connsiteX99" fmla="*/ 238736 w 7399364"/>
              <a:gd name="connsiteY99" fmla="*/ 553351 h 5237790"/>
              <a:gd name="connsiteX0" fmla="*/ 238736 w 7399364"/>
              <a:gd name="connsiteY0" fmla="*/ 553351 h 5237790"/>
              <a:gd name="connsiteX1" fmla="*/ 310300 w 7399364"/>
              <a:gd name="connsiteY1" fmla="*/ 925839 h 5237790"/>
              <a:gd name="connsiteX2" fmla="*/ 175127 w 7399364"/>
              <a:gd name="connsiteY2" fmla="*/ 1402650 h 5237790"/>
              <a:gd name="connsiteX3" fmla="*/ 24049 w 7399364"/>
              <a:gd name="connsiteY3" fmla="*/ 1927276 h 5237790"/>
              <a:gd name="connsiteX4" fmla="*/ 8146 w 7399364"/>
              <a:gd name="connsiteY4" fmla="*/ 2523624 h 5237790"/>
              <a:gd name="connsiteX5" fmla="*/ 103562 w 7399364"/>
              <a:gd name="connsiteY5" fmla="*/ 2913238 h 5237790"/>
              <a:gd name="connsiteX6" fmla="*/ 71757 w 7399364"/>
              <a:gd name="connsiteY6" fmla="*/ 3223338 h 5237790"/>
              <a:gd name="connsiteX7" fmla="*/ 47903 w 7399364"/>
              <a:gd name="connsiteY7" fmla="*/ 3565245 h 5237790"/>
              <a:gd name="connsiteX8" fmla="*/ 310296 w 7399364"/>
              <a:gd name="connsiteY8" fmla="*/ 3946907 h 5237790"/>
              <a:gd name="connsiteX9" fmla="*/ 1256501 w 7399364"/>
              <a:gd name="connsiteY9" fmla="*/ 3907151 h 5237790"/>
              <a:gd name="connsiteX10" fmla="*/ 1685872 w 7399364"/>
              <a:gd name="connsiteY10" fmla="*/ 3954858 h 5237790"/>
              <a:gd name="connsiteX11" fmla="*/ 1821044 w 7399364"/>
              <a:gd name="connsiteY11" fmla="*/ 4726135 h 5237790"/>
              <a:gd name="connsiteX12" fmla="*/ 1956216 w 7399364"/>
              <a:gd name="connsiteY12" fmla="*/ 5155505 h 5237790"/>
              <a:gd name="connsiteX13" fmla="*/ 2377635 w 7399364"/>
              <a:gd name="connsiteY13" fmla="*/ 5203213 h 5237790"/>
              <a:gd name="connsiteX14" fmla="*/ 2767249 w 7399364"/>
              <a:gd name="connsiteY14" fmla="*/ 5219116 h 5237790"/>
              <a:gd name="connsiteX15" fmla="*/ 3061447 w 7399364"/>
              <a:gd name="connsiteY15" fmla="*/ 5227067 h 5237790"/>
              <a:gd name="connsiteX16" fmla="*/ 3284084 w 7399364"/>
              <a:gd name="connsiteY16" fmla="*/ 5060090 h 5237790"/>
              <a:gd name="connsiteX17" fmla="*/ 3411305 w 7399364"/>
              <a:gd name="connsiteY17" fmla="*/ 4718184 h 5237790"/>
              <a:gd name="connsiteX18" fmla="*/ 3482866 w 7399364"/>
              <a:gd name="connsiteY18" fmla="*/ 4400132 h 5237790"/>
              <a:gd name="connsiteX19" fmla="*/ 3721406 w 7399364"/>
              <a:gd name="connsiteY19" fmla="*/ 4193398 h 5237790"/>
              <a:gd name="connsiteX20" fmla="*/ 3975847 w 7399364"/>
              <a:gd name="connsiteY20" fmla="*/ 4113885 h 5237790"/>
              <a:gd name="connsiteX21" fmla="*/ 4285948 w 7399364"/>
              <a:gd name="connsiteY21" fmla="*/ 4105933 h 5237790"/>
              <a:gd name="connsiteX22" fmla="*/ 4643757 w 7399364"/>
              <a:gd name="connsiteY22" fmla="*/ 4153641 h 5237790"/>
              <a:gd name="connsiteX23" fmla="*/ 5017468 w 7399364"/>
              <a:gd name="connsiteY23" fmla="*/ 4233154 h 5237790"/>
              <a:gd name="connsiteX24" fmla="*/ 5446839 w 7399364"/>
              <a:gd name="connsiteY24" fmla="*/ 4408083 h 5237790"/>
              <a:gd name="connsiteX25" fmla="*/ 5844404 w 7399364"/>
              <a:gd name="connsiteY25" fmla="*/ 4662525 h 5237790"/>
              <a:gd name="connsiteX26" fmla="*/ 6098846 w 7399364"/>
              <a:gd name="connsiteY26" fmla="*/ 4805648 h 5237790"/>
              <a:gd name="connsiteX27" fmla="*/ 6218115 w 7399364"/>
              <a:gd name="connsiteY27" fmla="*/ 4909015 h 5237790"/>
              <a:gd name="connsiteX28" fmla="*/ 6544119 w 7399364"/>
              <a:gd name="connsiteY28" fmla="*/ 4861307 h 5237790"/>
              <a:gd name="connsiteX29" fmla="*/ 6774706 w 7399364"/>
              <a:gd name="connsiteY29" fmla="*/ 4693903 h 5237790"/>
              <a:gd name="connsiteX30" fmla="*/ 7021197 w 7399364"/>
              <a:gd name="connsiteY30" fmla="*/ 4455791 h 5237790"/>
              <a:gd name="connsiteX31" fmla="*/ 7331298 w 7399364"/>
              <a:gd name="connsiteY31" fmla="*/ 4408083 h 5237790"/>
              <a:gd name="connsiteX32" fmla="*/ 7394908 w 7399364"/>
              <a:gd name="connsiteY32" fmla="*/ 4264959 h 5237790"/>
              <a:gd name="connsiteX33" fmla="*/ 7347200 w 7399364"/>
              <a:gd name="connsiteY33" fmla="*/ 4050274 h 5237790"/>
              <a:gd name="connsiteX34" fmla="*/ 7394909 w 7399364"/>
              <a:gd name="connsiteY34" fmla="*/ 3803251 h 5237790"/>
              <a:gd name="connsiteX35" fmla="*/ 7212028 w 7399364"/>
              <a:gd name="connsiteY35" fmla="*/ 3684460 h 5237790"/>
              <a:gd name="connsiteX36" fmla="*/ 7060953 w 7399364"/>
              <a:gd name="connsiteY36" fmla="*/ 3565513 h 5237790"/>
              <a:gd name="connsiteX37" fmla="*/ 7005293 w 7399364"/>
              <a:gd name="connsiteY37" fmla="*/ 3573887 h 5237790"/>
              <a:gd name="connsiteX38" fmla="*/ 6671339 w 7399364"/>
              <a:gd name="connsiteY38" fmla="*/ 3517537 h 5237790"/>
              <a:gd name="connsiteX39" fmla="*/ 6552069 w 7399364"/>
              <a:gd name="connsiteY39" fmla="*/ 3391382 h 5237790"/>
              <a:gd name="connsiteX40" fmla="*/ 6432800 w 7399364"/>
              <a:gd name="connsiteY40" fmla="*/ 3327026 h 5237790"/>
              <a:gd name="connsiteX41" fmla="*/ 6297628 w 7399364"/>
              <a:gd name="connsiteY41" fmla="*/ 3199485 h 5237790"/>
              <a:gd name="connsiteX42" fmla="*/ 6305579 w 7399364"/>
              <a:gd name="connsiteY42" fmla="*/ 3088166 h 5237790"/>
              <a:gd name="connsiteX43" fmla="*/ 6416898 w 7399364"/>
              <a:gd name="connsiteY43" fmla="*/ 3056361 h 5237790"/>
              <a:gd name="connsiteX44" fmla="*/ 6488459 w 7399364"/>
              <a:gd name="connsiteY44" fmla="*/ 3032507 h 5237790"/>
              <a:gd name="connsiteX45" fmla="*/ 6615680 w 7399364"/>
              <a:gd name="connsiteY45" fmla="*/ 3048410 h 5237790"/>
              <a:gd name="connsiteX46" fmla="*/ 6711096 w 7399364"/>
              <a:gd name="connsiteY46" fmla="*/ 3088166 h 5237790"/>
              <a:gd name="connsiteX47" fmla="*/ 6790609 w 7399364"/>
              <a:gd name="connsiteY47" fmla="*/ 3104069 h 5237790"/>
              <a:gd name="connsiteX48" fmla="*/ 6854219 w 7399364"/>
              <a:gd name="connsiteY48" fmla="*/ 3032507 h 5237790"/>
              <a:gd name="connsiteX49" fmla="*/ 6917830 w 7399364"/>
              <a:gd name="connsiteY49" fmla="*/ 2952994 h 5237790"/>
              <a:gd name="connsiteX50" fmla="*/ 6941684 w 7399364"/>
              <a:gd name="connsiteY50" fmla="*/ 2873481 h 5237790"/>
              <a:gd name="connsiteX51" fmla="*/ 6901927 w 7399364"/>
              <a:gd name="connsiteY51" fmla="*/ 2809871 h 5237790"/>
              <a:gd name="connsiteX52" fmla="*/ 6878073 w 7399364"/>
              <a:gd name="connsiteY52" fmla="*/ 2762163 h 5237790"/>
              <a:gd name="connsiteX53" fmla="*/ 6766755 w 7399364"/>
              <a:gd name="connsiteY53" fmla="*/ 2770114 h 5237790"/>
              <a:gd name="connsiteX54" fmla="*/ 6671339 w 7399364"/>
              <a:gd name="connsiteY54" fmla="*/ 2801919 h 5237790"/>
              <a:gd name="connsiteX55" fmla="*/ 6623632 w 7399364"/>
              <a:gd name="connsiteY55" fmla="*/ 2786017 h 5237790"/>
              <a:gd name="connsiteX56" fmla="*/ 6583875 w 7399364"/>
              <a:gd name="connsiteY56" fmla="*/ 2698552 h 5237790"/>
              <a:gd name="connsiteX57" fmla="*/ 6575924 w 7399364"/>
              <a:gd name="connsiteY57" fmla="*/ 2547478 h 5237790"/>
              <a:gd name="connsiteX58" fmla="*/ 6448703 w 7399364"/>
              <a:gd name="connsiteY58" fmla="*/ 2428208 h 5237790"/>
              <a:gd name="connsiteX59" fmla="*/ 6321482 w 7399364"/>
              <a:gd name="connsiteY59" fmla="*/ 2269182 h 5237790"/>
              <a:gd name="connsiteX60" fmla="*/ 6226066 w 7399364"/>
              <a:gd name="connsiteY60" fmla="*/ 2165815 h 5237790"/>
              <a:gd name="connsiteX61" fmla="*/ 6019333 w 7399364"/>
              <a:gd name="connsiteY61" fmla="*/ 2141961 h 5237790"/>
              <a:gd name="connsiteX62" fmla="*/ 5741037 w 7399364"/>
              <a:gd name="connsiteY62" fmla="*/ 2102205 h 5237790"/>
              <a:gd name="connsiteX63" fmla="*/ 5502498 w 7399364"/>
              <a:gd name="connsiteY63" fmla="*/ 2046545 h 5237790"/>
              <a:gd name="connsiteX64" fmla="*/ 5311666 w 7399364"/>
              <a:gd name="connsiteY64" fmla="*/ 1951130 h 5237790"/>
              <a:gd name="connsiteX65" fmla="*/ 5391183 w 7399364"/>
              <a:gd name="connsiteY65" fmla="*/ 1703521 h 5237790"/>
              <a:gd name="connsiteX66" fmla="*/ 5232155 w 7399364"/>
              <a:gd name="connsiteY66" fmla="*/ 1560877 h 5237790"/>
              <a:gd name="connsiteX67" fmla="*/ 4945906 w 7399364"/>
              <a:gd name="connsiteY67" fmla="*/ 1514181 h 5237790"/>
              <a:gd name="connsiteX68" fmla="*/ 4890247 w 7399364"/>
              <a:gd name="connsiteY68" fmla="*/ 1346831 h 5237790"/>
              <a:gd name="connsiteX69" fmla="*/ 4588098 w 7399364"/>
              <a:gd name="connsiteY69" fmla="*/ 1203707 h 5237790"/>
              <a:gd name="connsiteX70" fmla="*/ 4277997 w 7399364"/>
              <a:gd name="connsiteY70" fmla="*/ 996973 h 5237790"/>
              <a:gd name="connsiteX71" fmla="*/ 4079214 w 7399364"/>
              <a:gd name="connsiteY71" fmla="*/ 973119 h 5237790"/>
              <a:gd name="connsiteX72" fmla="*/ 4031506 w 7399364"/>
              <a:gd name="connsiteY72" fmla="*/ 845898 h 5237790"/>
              <a:gd name="connsiteX73" fmla="*/ 3824773 w 7399364"/>
              <a:gd name="connsiteY73" fmla="*/ 798191 h 5237790"/>
              <a:gd name="connsiteX74" fmla="*/ 3824773 w 7399364"/>
              <a:gd name="connsiteY74" fmla="*/ 678921 h 5237790"/>
              <a:gd name="connsiteX75" fmla="*/ 3649844 w 7399364"/>
              <a:gd name="connsiteY75" fmla="*/ 599408 h 5237790"/>
              <a:gd name="connsiteX76" fmla="*/ 3482866 w 7399364"/>
              <a:gd name="connsiteY76" fmla="*/ 591457 h 5237790"/>
              <a:gd name="connsiteX77" fmla="*/ 3323840 w 7399364"/>
              <a:gd name="connsiteY77" fmla="*/ 567603 h 5237790"/>
              <a:gd name="connsiteX78" fmla="*/ 3355646 w 7399364"/>
              <a:gd name="connsiteY78" fmla="*/ 448333 h 5237790"/>
              <a:gd name="connsiteX79" fmla="*/ 3451061 w 7399364"/>
              <a:gd name="connsiteY79" fmla="*/ 241599 h 5237790"/>
              <a:gd name="connsiteX80" fmla="*/ 3427207 w 7399364"/>
              <a:gd name="connsiteY80" fmla="*/ 82573 h 5237790"/>
              <a:gd name="connsiteX81" fmla="*/ 3315889 w 7399364"/>
              <a:gd name="connsiteY81" fmla="*/ 18963 h 5237790"/>
              <a:gd name="connsiteX82" fmla="*/ 3156863 w 7399364"/>
              <a:gd name="connsiteY82" fmla="*/ 18963 h 5237790"/>
              <a:gd name="connsiteX83" fmla="*/ 2997837 w 7399364"/>
              <a:gd name="connsiteY83" fmla="*/ 114378 h 5237790"/>
              <a:gd name="connsiteX84" fmla="*/ 2910373 w 7399364"/>
              <a:gd name="connsiteY84" fmla="*/ 154135 h 5237790"/>
              <a:gd name="connsiteX85" fmla="*/ 2695687 w 7399364"/>
              <a:gd name="connsiteY85" fmla="*/ 170038 h 5237790"/>
              <a:gd name="connsiteX86" fmla="*/ 2473051 w 7399364"/>
              <a:gd name="connsiteY86" fmla="*/ 170038 h 5237790"/>
              <a:gd name="connsiteX87" fmla="*/ 2218609 w 7399364"/>
              <a:gd name="connsiteY87" fmla="*/ 130281 h 5237790"/>
              <a:gd name="connsiteX88" fmla="*/ 2027778 w 7399364"/>
              <a:gd name="connsiteY88" fmla="*/ 82573 h 5237790"/>
              <a:gd name="connsiteX89" fmla="*/ 1797190 w 7399364"/>
              <a:gd name="connsiteY89" fmla="*/ 34865 h 5237790"/>
              <a:gd name="connsiteX90" fmla="*/ 1614310 w 7399364"/>
              <a:gd name="connsiteY90" fmla="*/ 3060 h 5237790"/>
              <a:gd name="connsiteX91" fmla="*/ 1415527 w 7399364"/>
              <a:gd name="connsiteY91" fmla="*/ 3060 h 5237790"/>
              <a:gd name="connsiteX92" fmla="*/ 1161086 w 7399364"/>
              <a:gd name="connsiteY92" fmla="*/ 18963 h 5237790"/>
              <a:gd name="connsiteX93" fmla="*/ 906645 w 7399364"/>
              <a:gd name="connsiteY93" fmla="*/ 154614 h 5237790"/>
              <a:gd name="connsiteX94" fmla="*/ 620396 w 7399364"/>
              <a:gd name="connsiteY94" fmla="*/ 330290 h 5237790"/>
              <a:gd name="connsiteX95" fmla="*/ 469321 w 7399364"/>
              <a:gd name="connsiteY95" fmla="*/ 258195 h 5237790"/>
              <a:gd name="connsiteX96" fmla="*/ 350053 w 7399364"/>
              <a:gd name="connsiteY96" fmla="*/ 114378 h 5237790"/>
              <a:gd name="connsiteX97" fmla="*/ 222832 w 7399364"/>
              <a:gd name="connsiteY97" fmla="*/ 122330 h 5237790"/>
              <a:gd name="connsiteX98" fmla="*/ 246688 w 7399364"/>
              <a:gd name="connsiteY98" fmla="*/ 241973 h 5237790"/>
              <a:gd name="connsiteX99" fmla="*/ 238736 w 7399364"/>
              <a:gd name="connsiteY99" fmla="*/ 553351 h 5237790"/>
              <a:gd name="connsiteX0" fmla="*/ 238736 w 7399364"/>
              <a:gd name="connsiteY0" fmla="*/ 553351 h 5237790"/>
              <a:gd name="connsiteX1" fmla="*/ 310300 w 7399364"/>
              <a:gd name="connsiteY1" fmla="*/ 925839 h 5237790"/>
              <a:gd name="connsiteX2" fmla="*/ 175127 w 7399364"/>
              <a:gd name="connsiteY2" fmla="*/ 1402650 h 5237790"/>
              <a:gd name="connsiteX3" fmla="*/ 24049 w 7399364"/>
              <a:gd name="connsiteY3" fmla="*/ 1927276 h 5237790"/>
              <a:gd name="connsiteX4" fmla="*/ 8146 w 7399364"/>
              <a:gd name="connsiteY4" fmla="*/ 2523624 h 5237790"/>
              <a:gd name="connsiteX5" fmla="*/ 103562 w 7399364"/>
              <a:gd name="connsiteY5" fmla="*/ 2913238 h 5237790"/>
              <a:gd name="connsiteX6" fmla="*/ 71757 w 7399364"/>
              <a:gd name="connsiteY6" fmla="*/ 3223338 h 5237790"/>
              <a:gd name="connsiteX7" fmla="*/ 47903 w 7399364"/>
              <a:gd name="connsiteY7" fmla="*/ 3565245 h 5237790"/>
              <a:gd name="connsiteX8" fmla="*/ 310296 w 7399364"/>
              <a:gd name="connsiteY8" fmla="*/ 3946907 h 5237790"/>
              <a:gd name="connsiteX9" fmla="*/ 1256501 w 7399364"/>
              <a:gd name="connsiteY9" fmla="*/ 3907151 h 5237790"/>
              <a:gd name="connsiteX10" fmla="*/ 1685872 w 7399364"/>
              <a:gd name="connsiteY10" fmla="*/ 3954858 h 5237790"/>
              <a:gd name="connsiteX11" fmla="*/ 1821044 w 7399364"/>
              <a:gd name="connsiteY11" fmla="*/ 4726135 h 5237790"/>
              <a:gd name="connsiteX12" fmla="*/ 1956216 w 7399364"/>
              <a:gd name="connsiteY12" fmla="*/ 5155505 h 5237790"/>
              <a:gd name="connsiteX13" fmla="*/ 2377635 w 7399364"/>
              <a:gd name="connsiteY13" fmla="*/ 5203213 h 5237790"/>
              <a:gd name="connsiteX14" fmla="*/ 2767249 w 7399364"/>
              <a:gd name="connsiteY14" fmla="*/ 5219116 h 5237790"/>
              <a:gd name="connsiteX15" fmla="*/ 3061447 w 7399364"/>
              <a:gd name="connsiteY15" fmla="*/ 5227067 h 5237790"/>
              <a:gd name="connsiteX16" fmla="*/ 3284084 w 7399364"/>
              <a:gd name="connsiteY16" fmla="*/ 5060090 h 5237790"/>
              <a:gd name="connsiteX17" fmla="*/ 3411305 w 7399364"/>
              <a:gd name="connsiteY17" fmla="*/ 4718184 h 5237790"/>
              <a:gd name="connsiteX18" fmla="*/ 3482866 w 7399364"/>
              <a:gd name="connsiteY18" fmla="*/ 4400132 h 5237790"/>
              <a:gd name="connsiteX19" fmla="*/ 3721406 w 7399364"/>
              <a:gd name="connsiteY19" fmla="*/ 4193398 h 5237790"/>
              <a:gd name="connsiteX20" fmla="*/ 3975847 w 7399364"/>
              <a:gd name="connsiteY20" fmla="*/ 4113885 h 5237790"/>
              <a:gd name="connsiteX21" fmla="*/ 4285948 w 7399364"/>
              <a:gd name="connsiteY21" fmla="*/ 4105933 h 5237790"/>
              <a:gd name="connsiteX22" fmla="*/ 4643757 w 7399364"/>
              <a:gd name="connsiteY22" fmla="*/ 4153641 h 5237790"/>
              <a:gd name="connsiteX23" fmla="*/ 5017468 w 7399364"/>
              <a:gd name="connsiteY23" fmla="*/ 4233154 h 5237790"/>
              <a:gd name="connsiteX24" fmla="*/ 5446839 w 7399364"/>
              <a:gd name="connsiteY24" fmla="*/ 4408083 h 5237790"/>
              <a:gd name="connsiteX25" fmla="*/ 5844404 w 7399364"/>
              <a:gd name="connsiteY25" fmla="*/ 4662525 h 5237790"/>
              <a:gd name="connsiteX26" fmla="*/ 6098846 w 7399364"/>
              <a:gd name="connsiteY26" fmla="*/ 4805648 h 5237790"/>
              <a:gd name="connsiteX27" fmla="*/ 6218115 w 7399364"/>
              <a:gd name="connsiteY27" fmla="*/ 4909015 h 5237790"/>
              <a:gd name="connsiteX28" fmla="*/ 6544119 w 7399364"/>
              <a:gd name="connsiteY28" fmla="*/ 4861307 h 5237790"/>
              <a:gd name="connsiteX29" fmla="*/ 6774706 w 7399364"/>
              <a:gd name="connsiteY29" fmla="*/ 4693903 h 5237790"/>
              <a:gd name="connsiteX30" fmla="*/ 7021197 w 7399364"/>
              <a:gd name="connsiteY30" fmla="*/ 4455791 h 5237790"/>
              <a:gd name="connsiteX31" fmla="*/ 7331298 w 7399364"/>
              <a:gd name="connsiteY31" fmla="*/ 4408083 h 5237790"/>
              <a:gd name="connsiteX32" fmla="*/ 7394908 w 7399364"/>
              <a:gd name="connsiteY32" fmla="*/ 4264959 h 5237790"/>
              <a:gd name="connsiteX33" fmla="*/ 7347200 w 7399364"/>
              <a:gd name="connsiteY33" fmla="*/ 4050274 h 5237790"/>
              <a:gd name="connsiteX34" fmla="*/ 7394909 w 7399364"/>
              <a:gd name="connsiteY34" fmla="*/ 3803251 h 5237790"/>
              <a:gd name="connsiteX35" fmla="*/ 7212028 w 7399364"/>
              <a:gd name="connsiteY35" fmla="*/ 3684460 h 5237790"/>
              <a:gd name="connsiteX36" fmla="*/ 7060953 w 7399364"/>
              <a:gd name="connsiteY36" fmla="*/ 3565513 h 5237790"/>
              <a:gd name="connsiteX37" fmla="*/ 7005293 w 7399364"/>
              <a:gd name="connsiteY37" fmla="*/ 3573887 h 5237790"/>
              <a:gd name="connsiteX38" fmla="*/ 6671339 w 7399364"/>
              <a:gd name="connsiteY38" fmla="*/ 3517537 h 5237790"/>
              <a:gd name="connsiteX39" fmla="*/ 6552069 w 7399364"/>
              <a:gd name="connsiteY39" fmla="*/ 3391382 h 5237790"/>
              <a:gd name="connsiteX40" fmla="*/ 6432800 w 7399364"/>
              <a:gd name="connsiteY40" fmla="*/ 3327026 h 5237790"/>
              <a:gd name="connsiteX41" fmla="*/ 6297628 w 7399364"/>
              <a:gd name="connsiteY41" fmla="*/ 3199485 h 5237790"/>
              <a:gd name="connsiteX42" fmla="*/ 6305579 w 7399364"/>
              <a:gd name="connsiteY42" fmla="*/ 3088166 h 5237790"/>
              <a:gd name="connsiteX43" fmla="*/ 6416898 w 7399364"/>
              <a:gd name="connsiteY43" fmla="*/ 3056361 h 5237790"/>
              <a:gd name="connsiteX44" fmla="*/ 6488459 w 7399364"/>
              <a:gd name="connsiteY44" fmla="*/ 3032507 h 5237790"/>
              <a:gd name="connsiteX45" fmla="*/ 6615680 w 7399364"/>
              <a:gd name="connsiteY45" fmla="*/ 3048410 h 5237790"/>
              <a:gd name="connsiteX46" fmla="*/ 6711096 w 7399364"/>
              <a:gd name="connsiteY46" fmla="*/ 3088166 h 5237790"/>
              <a:gd name="connsiteX47" fmla="*/ 6790609 w 7399364"/>
              <a:gd name="connsiteY47" fmla="*/ 3104069 h 5237790"/>
              <a:gd name="connsiteX48" fmla="*/ 6854219 w 7399364"/>
              <a:gd name="connsiteY48" fmla="*/ 3032507 h 5237790"/>
              <a:gd name="connsiteX49" fmla="*/ 6917830 w 7399364"/>
              <a:gd name="connsiteY49" fmla="*/ 2952994 h 5237790"/>
              <a:gd name="connsiteX50" fmla="*/ 6941684 w 7399364"/>
              <a:gd name="connsiteY50" fmla="*/ 2873481 h 5237790"/>
              <a:gd name="connsiteX51" fmla="*/ 6901927 w 7399364"/>
              <a:gd name="connsiteY51" fmla="*/ 2809871 h 5237790"/>
              <a:gd name="connsiteX52" fmla="*/ 6878073 w 7399364"/>
              <a:gd name="connsiteY52" fmla="*/ 2762163 h 5237790"/>
              <a:gd name="connsiteX53" fmla="*/ 6766755 w 7399364"/>
              <a:gd name="connsiteY53" fmla="*/ 2770114 h 5237790"/>
              <a:gd name="connsiteX54" fmla="*/ 6671339 w 7399364"/>
              <a:gd name="connsiteY54" fmla="*/ 2801919 h 5237790"/>
              <a:gd name="connsiteX55" fmla="*/ 6623632 w 7399364"/>
              <a:gd name="connsiteY55" fmla="*/ 2786017 h 5237790"/>
              <a:gd name="connsiteX56" fmla="*/ 6583875 w 7399364"/>
              <a:gd name="connsiteY56" fmla="*/ 2698552 h 5237790"/>
              <a:gd name="connsiteX57" fmla="*/ 6575924 w 7399364"/>
              <a:gd name="connsiteY57" fmla="*/ 2547478 h 5237790"/>
              <a:gd name="connsiteX58" fmla="*/ 6448703 w 7399364"/>
              <a:gd name="connsiteY58" fmla="*/ 2428208 h 5237790"/>
              <a:gd name="connsiteX59" fmla="*/ 6321482 w 7399364"/>
              <a:gd name="connsiteY59" fmla="*/ 2269182 h 5237790"/>
              <a:gd name="connsiteX60" fmla="*/ 6226066 w 7399364"/>
              <a:gd name="connsiteY60" fmla="*/ 2165815 h 5237790"/>
              <a:gd name="connsiteX61" fmla="*/ 6019333 w 7399364"/>
              <a:gd name="connsiteY61" fmla="*/ 2141961 h 5237790"/>
              <a:gd name="connsiteX62" fmla="*/ 5741037 w 7399364"/>
              <a:gd name="connsiteY62" fmla="*/ 2102205 h 5237790"/>
              <a:gd name="connsiteX63" fmla="*/ 5502498 w 7399364"/>
              <a:gd name="connsiteY63" fmla="*/ 2046545 h 5237790"/>
              <a:gd name="connsiteX64" fmla="*/ 5311666 w 7399364"/>
              <a:gd name="connsiteY64" fmla="*/ 1951130 h 5237790"/>
              <a:gd name="connsiteX65" fmla="*/ 5391183 w 7399364"/>
              <a:gd name="connsiteY65" fmla="*/ 1703521 h 5237790"/>
              <a:gd name="connsiteX66" fmla="*/ 5232155 w 7399364"/>
              <a:gd name="connsiteY66" fmla="*/ 1560877 h 5237790"/>
              <a:gd name="connsiteX67" fmla="*/ 4945906 w 7399364"/>
              <a:gd name="connsiteY67" fmla="*/ 1514181 h 5237790"/>
              <a:gd name="connsiteX68" fmla="*/ 4890247 w 7399364"/>
              <a:gd name="connsiteY68" fmla="*/ 1346831 h 5237790"/>
              <a:gd name="connsiteX69" fmla="*/ 4588098 w 7399364"/>
              <a:gd name="connsiteY69" fmla="*/ 1203707 h 5237790"/>
              <a:gd name="connsiteX70" fmla="*/ 4277997 w 7399364"/>
              <a:gd name="connsiteY70" fmla="*/ 996973 h 5237790"/>
              <a:gd name="connsiteX71" fmla="*/ 4079214 w 7399364"/>
              <a:gd name="connsiteY71" fmla="*/ 973119 h 5237790"/>
              <a:gd name="connsiteX72" fmla="*/ 4031506 w 7399364"/>
              <a:gd name="connsiteY72" fmla="*/ 845898 h 5237790"/>
              <a:gd name="connsiteX73" fmla="*/ 3824773 w 7399364"/>
              <a:gd name="connsiteY73" fmla="*/ 798191 h 5237790"/>
              <a:gd name="connsiteX74" fmla="*/ 3824773 w 7399364"/>
              <a:gd name="connsiteY74" fmla="*/ 678921 h 5237790"/>
              <a:gd name="connsiteX75" fmla="*/ 3649844 w 7399364"/>
              <a:gd name="connsiteY75" fmla="*/ 599408 h 5237790"/>
              <a:gd name="connsiteX76" fmla="*/ 3482866 w 7399364"/>
              <a:gd name="connsiteY76" fmla="*/ 591457 h 5237790"/>
              <a:gd name="connsiteX77" fmla="*/ 3323840 w 7399364"/>
              <a:gd name="connsiteY77" fmla="*/ 567603 h 5237790"/>
              <a:gd name="connsiteX78" fmla="*/ 3355646 w 7399364"/>
              <a:gd name="connsiteY78" fmla="*/ 448333 h 5237790"/>
              <a:gd name="connsiteX79" fmla="*/ 3451061 w 7399364"/>
              <a:gd name="connsiteY79" fmla="*/ 241599 h 5237790"/>
              <a:gd name="connsiteX80" fmla="*/ 3427207 w 7399364"/>
              <a:gd name="connsiteY80" fmla="*/ 82573 h 5237790"/>
              <a:gd name="connsiteX81" fmla="*/ 3315889 w 7399364"/>
              <a:gd name="connsiteY81" fmla="*/ 18963 h 5237790"/>
              <a:gd name="connsiteX82" fmla="*/ 3156863 w 7399364"/>
              <a:gd name="connsiteY82" fmla="*/ 18963 h 5237790"/>
              <a:gd name="connsiteX83" fmla="*/ 2997837 w 7399364"/>
              <a:gd name="connsiteY83" fmla="*/ 114378 h 5237790"/>
              <a:gd name="connsiteX84" fmla="*/ 2910373 w 7399364"/>
              <a:gd name="connsiteY84" fmla="*/ 154135 h 5237790"/>
              <a:gd name="connsiteX85" fmla="*/ 2695687 w 7399364"/>
              <a:gd name="connsiteY85" fmla="*/ 170038 h 5237790"/>
              <a:gd name="connsiteX86" fmla="*/ 2473051 w 7399364"/>
              <a:gd name="connsiteY86" fmla="*/ 170038 h 5237790"/>
              <a:gd name="connsiteX87" fmla="*/ 2218609 w 7399364"/>
              <a:gd name="connsiteY87" fmla="*/ 130281 h 5237790"/>
              <a:gd name="connsiteX88" fmla="*/ 2027778 w 7399364"/>
              <a:gd name="connsiteY88" fmla="*/ 82573 h 5237790"/>
              <a:gd name="connsiteX89" fmla="*/ 1797190 w 7399364"/>
              <a:gd name="connsiteY89" fmla="*/ 34865 h 5237790"/>
              <a:gd name="connsiteX90" fmla="*/ 1614310 w 7399364"/>
              <a:gd name="connsiteY90" fmla="*/ 3060 h 5237790"/>
              <a:gd name="connsiteX91" fmla="*/ 1415527 w 7399364"/>
              <a:gd name="connsiteY91" fmla="*/ 3060 h 5237790"/>
              <a:gd name="connsiteX92" fmla="*/ 1161086 w 7399364"/>
              <a:gd name="connsiteY92" fmla="*/ 18963 h 5237790"/>
              <a:gd name="connsiteX93" fmla="*/ 906645 w 7399364"/>
              <a:gd name="connsiteY93" fmla="*/ 154614 h 5237790"/>
              <a:gd name="connsiteX94" fmla="*/ 660153 w 7399364"/>
              <a:gd name="connsiteY94" fmla="*/ 402331 h 5237790"/>
              <a:gd name="connsiteX95" fmla="*/ 469321 w 7399364"/>
              <a:gd name="connsiteY95" fmla="*/ 258195 h 5237790"/>
              <a:gd name="connsiteX96" fmla="*/ 350053 w 7399364"/>
              <a:gd name="connsiteY96" fmla="*/ 114378 h 5237790"/>
              <a:gd name="connsiteX97" fmla="*/ 222832 w 7399364"/>
              <a:gd name="connsiteY97" fmla="*/ 122330 h 5237790"/>
              <a:gd name="connsiteX98" fmla="*/ 246688 w 7399364"/>
              <a:gd name="connsiteY98" fmla="*/ 241973 h 5237790"/>
              <a:gd name="connsiteX99" fmla="*/ 238736 w 7399364"/>
              <a:gd name="connsiteY99" fmla="*/ 553351 h 523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399364" h="5237790">
                <a:moveTo>
                  <a:pt x="238736" y="553351"/>
                </a:moveTo>
                <a:cubicBezTo>
                  <a:pt x="249338" y="667329"/>
                  <a:pt x="320902" y="784289"/>
                  <a:pt x="310300" y="925839"/>
                </a:cubicBezTo>
                <a:cubicBezTo>
                  <a:pt x="299699" y="1067389"/>
                  <a:pt x="222835" y="1235744"/>
                  <a:pt x="175127" y="1402650"/>
                </a:cubicBezTo>
                <a:cubicBezTo>
                  <a:pt x="127419" y="1569556"/>
                  <a:pt x="51879" y="1740447"/>
                  <a:pt x="24049" y="1927276"/>
                </a:cubicBezTo>
                <a:cubicBezTo>
                  <a:pt x="-3781" y="2114105"/>
                  <a:pt x="-5106" y="2359297"/>
                  <a:pt x="8146" y="2523624"/>
                </a:cubicBezTo>
                <a:cubicBezTo>
                  <a:pt x="21398" y="2687951"/>
                  <a:pt x="92960" y="2796619"/>
                  <a:pt x="103562" y="2913238"/>
                </a:cubicBezTo>
                <a:cubicBezTo>
                  <a:pt x="114164" y="3029857"/>
                  <a:pt x="81033" y="3114670"/>
                  <a:pt x="71757" y="3223338"/>
                </a:cubicBezTo>
                <a:cubicBezTo>
                  <a:pt x="62480" y="3332006"/>
                  <a:pt x="8147" y="3444650"/>
                  <a:pt x="47903" y="3565245"/>
                </a:cubicBezTo>
                <a:cubicBezTo>
                  <a:pt x="87659" y="3685840"/>
                  <a:pt x="108863" y="3889923"/>
                  <a:pt x="310296" y="3946907"/>
                </a:cubicBezTo>
                <a:cubicBezTo>
                  <a:pt x="511729" y="4003891"/>
                  <a:pt x="1027238" y="3905826"/>
                  <a:pt x="1256501" y="3907151"/>
                </a:cubicBezTo>
                <a:cubicBezTo>
                  <a:pt x="1485764" y="3908476"/>
                  <a:pt x="1591782" y="3818361"/>
                  <a:pt x="1685872" y="3954858"/>
                </a:cubicBezTo>
                <a:cubicBezTo>
                  <a:pt x="1779962" y="4091355"/>
                  <a:pt x="1775987" y="4526027"/>
                  <a:pt x="1821044" y="4726135"/>
                </a:cubicBezTo>
                <a:cubicBezTo>
                  <a:pt x="1866101" y="4926243"/>
                  <a:pt x="1863451" y="5075992"/>
                  <a:pt x="1956216" y="5155505"/>
                </a:cubicBezTo>
                <a:cubicBezTo>
                  <a:pt x="2048981" y="5235018"/>
                  <a:pt x="2242463" y="5192611"/>
                  <a:pt x="2377635" y="5203213"/>
                </a:cubicBezTo>
                <a:cubicBezTo>
                  <a:pt x="2512807" y="5213815"/>
                  <a:pt x="2767249" y="5219116"/>
                  <a:pt x="2767249" y="5219116"/>
                </a:cubicBezTo>
                <a:cubicBezTo>
                  <a:pt x="2881218" y="5223092"/>
                  <a:pt x="2975308" y="5253571"/>
                  <a:pt x="3061447" y="5227067"/>
                </a:cubicBezTo>
                <a:cubicBezTo>
                  <a:pt x="3147586" y="5200563"/>
                  <a:pt x="3225774" y="5144904"/>
                  <a:pt x="3284084" y="5060090"/>
                </a:cubicBezTo>
                <a:cubicBezTo>
                  <a:pt x="3342394" y="4975276"/>
                  <a:pt x="3378175" y="4828177"/>
                  <a:pt x="3411305" y="4718184"/>
                </a:cubicBezTo>
                <a:cubicBezTo>
                  <a:pt x="3444435" y="4608191"/>
                  <a:pt x="3431183" y="4487596"/>
                  <a:pt x="3482866" y="4400132"/>
                </a:cubicBezTo>
                <a:cubicBezTo>
                  <a:pt x="3534549" y="4312668"/>
                  <a:pt x="3639242" y="4241106"/>
                  <a:pt x="3721406" y="4193398"/>
                </a:cubicBezTo>
                <a:cubicBezTo>
                  <a:pt x="3803570" y="4145690"/>
                  <a:pt x="3881757" y="4128462"/>
                  <a:pt x="3975847" y="4113885"/>
                </a:cubicBezTo>
                <a:cubicBezTo>
                  <a:pt x="4069937" y="4099308"/>
                  <a:pt x="4174630" y="4099307"/>
                  <a:pt x="4285948" y="4105933"/>
                </a:cubicBezTo>
                <a:cubicBezTo>
                  <a:pt x="4397266" y="4112559"/>
                  <a:pt x="4521837" y="4132438"/>
                  <a:pt x="4643757" y="4153641"/>
                </a:cubicBezTo>
                <a:cubicBezTo>
                  <a:pt x="4765677" y="4174845"/>
                  <a:pt x="4883621" y="4190747"/>
                  <a:pt x="5017468" y="4233154"/>
                </a:cubicBezTo>
                <a:cubicBezTo>
                  <a:pt x="5151315" y="4275561"/>
                  <a:pt x="5309016" y="4336521"/>
                  <a:pt x="5446839" y="4408083"/>
                </a:cubicBezTo>
                <a:cubicBezTo>
                  <a:pt x="5584662" y="4479645"/>
                  <a:pt x="5735736" y="4596264"/>
                  <a:pt x="5844404" y="4662525"/>
                </a:cubicBezTo>
                <a:cubicBezTo>
                  <a:pt x="5953072" y="4728786"/>
                  <a:pt x="6036561" y="4764566"/>
                  <a:pt x="6098846" y="4805648"/>
                </a:cubicBezTo>
                <a:cubicBezTo>
                  <a:pt x="6161131" y="4846730"/>
                  <a:pt x="6143903" y="4899739"/>
                  <a:pt x="6218115" y="4909015"/>
                </a:cubicBezTo>
                <a:cubicBezTo>
                  <a:pt x="6292327" y="4918291"/>
                  <a:pt x="6451354" y="4897159"/>
                  <a:pt x="6544119" y="4861307"/>
                </a:cubicBezTo>
                <a:cubicBezTo>
                  <a:pt x="6636884" y="4825455"/>
                  <a:pt x="6695193" y="4761489"/>
                  <a:pt x="6774706" y="4693903"/>
                </a:cubicBezTo>
                <a:cubicBezTo>
                  <a:pt x="6854219" y="4626317"/>
                  <a:pt x="6928432" y="4503428"/>
                  <a:pt x="7021197" y="4455791"/>
                </a:cubicBezTo>
                <a:cubicBezTo>
                  <a:pt x="7113962" y="4408154"/>
                  <a:pt x="7269013" y="4439888"/>
                  <a:pt x="7331298" y="4408083"/>
                </a:cubicBezTo>
                <a:cubicBezTo>
                  <a:pt x="7393583" y="4376278"/>
                  <a:pt x="7392258" y="4324594"/>
                  <a:pt x="7394908" y="4264959"/>
                </a:cubicBezTo>
                <a:cubicBezTo>
                  <a:pt x="7397558" y="4205324"/>
                  <a:pt x="7347200" y="4127225"/>
                  <a:pt x="7347200" y="4050274"/>
                </a:cubicBezTo>
                <a:cubicBezTo>
                  <a:pt x="7347200" y="3973323"/>
                  <a:pt x="7417438" y="3864220"/>
                  <a:pt x="7394909" y="3803251"/>
                </a:cubicBezTo>
                <a:cubicBezTo>
                  <a:pt x="7372380" y="3742282"/>
                  <a:pt x="7267687" y="3724083"/>
                  <a:pt x="7212028" y="3684460"/>
                </a:cubicBezTo>
                <a:cubicBezTo>
                  <a:pt x="7156369" y="3644837"/>
                  <a:pt x="7095409" y="3583942"/>
                  <a:pt x="7060953" y="3565513"/>
                </a:cubicBezTo>
                <a:cubicBezTo>
                  <a:pt x="7026497" y="3547084"/>
                  <a:pt x="7070229" y="3581883"/>
                  <a:pt x="7005293" y="3573887"/>
                </a:cubicBezTo>
                <a:cubicBezTo>
                  <a:pt x="6940357" y="3565891"/>
                  <a:pt x="6746876" y="3547954"/>
                  <a:pt x="6671339" y="3517537"/>
                </a:cubicBezTo>
                <a:cubicBezTo>
                  <a:pt x="6595802" y="3487120"/>
                  <a:pt x="6591826" y="3423134"/>
                  <a:pt x="6552069" y="3391382"/>
                </a:cubicBezTo>
                <a:cubicBezTo>
                  <a:pt x="6512313" y="3359630"/>
                  <a:pt x="6475207" y="3359009"/>
                  <a:pt x="6432800" y="3327026"/>
                </a:cubicBezTo>
                <a:cubicBezTo>
                  <a:pt x="6390393" y="3295043"/>
                  <a:pt x="6318831" y="3239295"/>
                  <a:pt x="6297628" y="3199485"/>
                </a:cubicBezTo>
                <a:cubicBezTo>
                  <a:pt x="6276425" y="3159675"/>
                  <a:pt x="6285701" y="3112020"/>
                  <a:pt x="6305579" y="3088166"/>
                </a:cubicBezTo>
                <a:cubicBezTo>
                  <a:pt x="6325457" y="3064312"/>
                  <a:pt x="6386418" y="3065638"/>
                  <a:pt x="6416898" y="3056361"/>
                </a:cubicBezTo>
                <a:cubicBezTo>
                  <a:pt x="6447378" y="3047085"/>
                  <a:pt x="6455329" y="3033832"/>
                  <a:pt x="6488459" y="3032507"/>
                </a:cubicBezTo>
                <a:cubicBezTo>
                  <a:pt x="6521589" y="3031182"/>
                  <a:pt x="6578574" y="3039134"/>
                  <a:pt x="6615680" y="3048410"/>
                </a:cubicBezTo>
                <a:cubicBezTo>
                  <a:pt x="6652786" y="3057686"/>
                  <a:pt x="6681941" y="3078890"/>
                  <a:pt x="6711096" y="3088166"/>
                </a:cubicBezTo>
                <a:cubicBezTo>
                  <a:pt x="6740251" y="3097443"/>
                  <a:pt x="6766755" y="3113346"/>
                  <a:pt x="6790609" y="3104069"/>
                </a:cubicBezTo>
                <a:cubicBezTo>
                  <a:pt x="6814463" y="3094792"/>
                  <a:pt x="6833016" y="3057686"/>
                  <a:pt x="6854219" y="3032507"/>
                </a:cubicBezTo>
                <a:cubicBezTo>
                  <a:pt x="6875422" y="3007328"/>
                  <a:pt x="6903253" y="2979498"/>
                  <a:pt x="6917830" y="2952994"/>
                </a:cubicBezTo>
                <a:cubicBezTo>
                  <a:pt x="6932407" y="2926490"/>
                  <a:pt x="6944334" y="2897335"/>
                  <a:pt x="6941684" y="2873481"/>
                </a:cubicBezTo>
                <a:cubicBezTo>
                  <a:pt x="6939034" y="2849627"/>
                  <a:pt x="6912529" y="2828424"/>
                  <a:pt x="6901927" y="2809871"/>
                </a:cubicBezTo>
                <a:cubicBezTo>
                  <a:pt x="6891325" y="2791318"/>
                  <a:pt x="6900602" y="2768789"/>
                  <a:pt x="6878073" y="2762163"/>
                </a:cubicBezTo>
                <a:cubicBezTo>
                  <a:pt x="6855544" y="2755537"/>
                  <a:pt x="6801211" y="2763488"/>
                  <a:pt x="6766755" y="2770114"/>
                </a:cubicBezTo>
                <a:cubicBezTo>
                  <a:pt x="6732299" y="2776740"/>
                  <a:pt x="6695193" y="2799269"/>
                  <a:pt x="6671339" y="2801919"/>
                </a:cubicBezTo>
                <a:cubicBezTo>
                  <a:pt x="6647485" y="2804569"/>
                  <a:pt x="6638209" y="2803245"/>
                  <a:pt x="6623632" y="2786017"/>
                </a:cubicBezTo>
                <a:cubicBezTo>
                  <a:pt x="6609055" y="2768789"/>
                  <a:pt x="6591826" y="2738308"/>
                  <a:pt x="6583875" y="2698552"/>
                </a:cubicBezTo>
                <a:cubicBezTo>
                  <a:pt x="6575924" y="2658796"/>
                  <a:pt x="6598453" y="2592535"/>
                  <a:pt x="6575924" y="2547478"/>
                </a:cubicBezTo>
                <a:cubicBezTo>
                  <a:pt x="6553395" y="2502421"/>
                  <a:pt x="6491110" y="2474591"/>
                  <a:pt x="6448703" y="2428208"/>
                </a:cubicBezTo>
                <a:cubicBezTo>
                  <a:pt x="6406296" y="2381825"/>
                  <a:pt x="6358588" y="2312914"/>
                  <a:pt x="6321482" y="2269182"/>
                </a:cubicBezTo>
                <a:cubicBezTo>
                  <a:pt x="6284376" y="2225450"/>
                  <a:pt x="6276424" y="2187018"/>
                  <a:pt x="6226066" y="2165815"/>
                </a:cubicBezTo>
                <a:cubicBezTo>
                  <a:pt x="6175708" y="2144612"/>
                  <a:pt x="6100171" y="2152563"/>
                  <a:pt x="6019333" y="2141961"/>
                </a:cubicBezTo>
                <a:cubicBezTo>
                  <a:pt x="5938495" y="2131359"/>
                  <a:pt x="5827176" y="2118108"/>
                  <a:pt x="5741037" y="2102205"/>
                </a:cubicBezTo>
                <a:cubicBezTo>
                  <a:pt x="5654898" y="2086302"/>
                  <a:pt x="5574060" y="2071724"/>
                  <a:pt x="5502498" y="2046545"/>
                </a:cubicBezTo>
                <a:cubicBezTo>
                  <a:pt x="5430936" y="2021366"/>
                  <a:pt x="5330218" y="2008301"/>
                  <a:pt x="5311666" y="1951130"/>
                </a:cubicBezTo>
                <a:cubicBezTo>
                  <a:pt x="5293114" y="1893959"/>
                  <a:pt x="5404435" y="1768563"/>
                  <a:pt x="5391183" y="1703521"/>
                </a:cubicBezTo>
                <a:cubicBezTo>
                  <a:pt x="5377931" y="1638479"/>
                  <a:pt x="5306368" y="1592434"/>
                  <a:pt x="5232155" y="1560877"/>
                </a:cubicBezTo>
                <a:cubicBezTo>
                  <a:pt x="5157942" y="1529320"/>
                  <a:pt x="5002891" y="1549855"/>
                  <a:pt x="4945906" y="1514181"/>
                </a:cubicBezTo>
                <a:cubicBezTo>
                  <a:pt x="4888921" y="1478507"/>
                  <a:pt x="4949882" y="1398577"/>
                  <a:pt x="4890247" y="1346831"/>
                </a:cubicBezTo>
                <a:cubicBezTo>
                  <a:pt x="4830612" y="1295085"/>
                  <a:pt x="4690140" y="1262017"/>
                  <a:pt x="4588098" y="1203707"/>
                </a:cubicBezTo>
                <a:cubicBezTo>
                  <a:pt x="4486056" y="1145397"/>
                  <a:pt x="4362811" y="1035404"/>
                  <a:pt x="4277997" y="996973"/>
                </a:cubicBezTo>
                <a:cubicBezTo>
                  <a:pt x="4193183" y="958542"/>
                  <a:pt x="4120296" y="998298"/>
                  <a:pt x="4079214" y="973119"/>
                </a:cubicBezTo>
                <a:cubicBezTo>
                  <a:pt x="4038132" y="947940"/>
                  <a:pt x="4073913" y="875053"/>
                  <a:pt x="4031506" y="845898"/>
                </a:cubicBezTo>
                <a:cubicBezTo>
                  <a:pt x="3989099" y="816743"/>
                  <a:pt x="3859228" y="826020"/>
                  <a:pt x="3824773" y="798191"/>
                </a:cubicBezTo>
                <a:cubicBezTo>
                  <a:pt x="3790318" y="770362"/>
                  <a:pt x="3853928" y="712051"/>
                  <a:pt x="3824773" y="678921"/>
                </a:cubicBezTo>
                <a:cubicBezTo>
                  <a:pt x="3795618" y="645791"/>
                  <a:pt x="3706828" y="613985"/>
                  <a:pt x="3649844" y="599408"/>
                </a:cubicBezTo>
                <a:cubicBezTo>
                  <a:pt x="3592860" y="584831"/>
                  <a:pt x="3537200" y="596758"/>
                  <a:pt x="3482866" y="591457"/>
                </a:cubicBezTo>
                <a:cubicBezTo>
                  <a:pt x="3428532" y="586156"/>
                  <a:pt x="3345043" y="591457"/>
                  <a:pt x="3323840" y="567603"/>
                </a:cubicBezTo>
                <a:cubicBezTo>
                  <a:pt x="3302637" y="543749"/>
                  <a:pt x="3334443" y="502667"/>
                  <a:pt x="3355646" y="448333"/>
                </a:cubicBezTo>
                <a:cubicBezTo>
                  <a:pt x="3376849" y="393999"/>
                  <a:pt x="3439134" y="302559"/>
                  <a:pt x="3451061" y="241599"/>
                </a:cubicBezTo>
                <a:cubicBezTo>
                  <a:pt x="3462988" y="180639"/>
                  <a:pt x="3449736" y="119679"/>
                  <a:pt x="3427207" y="82573"/>
                </a:cubicBezTo>
                <a:cubicBezTo>
                  <a:pt x="3404678" y="45467"/>
                  <a:pt x="3360946" y="29565"/>
                  <a:pt x="3315889" y="18963"/>
                </a:cubicBezTo>
                <a:cubicBezTo>
                  <a:pt x="3270832" y="8361"/>
                  <a:pt x="3209872" y="3060"/>
                  <a:pt x="3156863" y="18963"/>
                </a:cubicBezTo>
                <a:cubicBezTo>
                  <a:pt x="3103854" y="34866"/>
                  <a:pt x="3038919" y="91849"/>
                  <a:pt x="2997837" y="114378"/>
                </a:cubicBezTo>
                <a:cubicBezTo>
                  <a:pt x="2956755" y="136907"/>
                  <a:pt x="2960731" y="144858"/>
                  <a:pt x="2910373" y="154135"/>
                </a:cubicBezTo>
                <a:cubicBezTo>
                  <a:pt x="2860015" y="163412"/>
                  <a:pt x="2768574" y="167388"/>
                  <a:pt x="2695687" y="170038"/>
                </a:cubicBezTo>
                <a:cubicBezTo>
                  <a:pt x="2622800" y="172688"/>
                  <a:pt x="2552564" y="176664"/>
                  <a:pt x="2473051" y="170038"/>
                </a:cubicBezTo>
                <a:cubicBezTo>
                  <a:pt x="2393538" y="163412"/>
                  <a:pt x="2292821" y="144859"/>
                  <a:pt x="2218609" y="130281"/>
                </a:cubicBezTo>
                <a:cubicBezTo>
                  <a:pt x="2144397" y="115703"/>
                  <a:pt x="2098015" y="98476"/>
                  <a:pt x="2027778" y="82573"/>
                </a:cubicBezTo>
                <a:cubicBezTo>
                  <a:pt x="1957541" y="66670"/>
                  <a:pt x="1866101" y="48117"/>
                  <a:pt x="1797190" y="34865"/>
                </a:cubicBezTo>
                <a:cubicBezTo>
                  <a:pt x="1728279" y="21613"/>
                  <a:pt x="1677920" y="8361"/>
                  <a:pt x="1614310" y="3060"/>
                </a:cubicBezTo>
                <a:cubicBezTo>
                  <a:pt x="1550700" y="-2241"/>
                  <a:pt x="1491064" y="410"/>
                  <a:pt x="1415527" y="3060"/>
                </a:cubicBezTo>
                <a:cubicBezTo>
                  <a:pt x="1339990" y="5710"/>
                  <a:pt x="1245899" y="-6296"/>
                  <a:pt x="1161086" y="18963"/>
                </a:cubicBezTo>
                <a:cubicBezTo>
                  <a:pt x="1076273" y="44222"/>
                  <a:pt x="990134" y="90719"/>
                  <a:pt x="906645" y="154614"/>
                </a:cubicBezTo>
                <a:cubicBezTo>
                  <a:pt x="823156" y="218509"/>
                  <a:pt x="733040" y="385068"/>
                  <a:pt x="660153" y="402331"/>
                </a:cubicBezTo>
                <a:cubicBezTo>
                  <a:pt x="587266" y="419595"/>
                  <a:pt x="521004" y="306187"/>
                  <a:pt x="469321" y="258195"/>
                </a:cubicBezTo>
                <a:cubicBezTo>
                  <a:pt x="417638" y="210203"/>
                  <a:pt x="391135" y="137022"/>
                  <a:pt x="350053" y="114378"/>
                </a:cubicBezTo>
                <a:cubicBezTo>
                  <a:pt x="308972" y="91734"/>
                  <a:pt x="259938" y="110403"/>
                  <a:pt x="222832" y="122330"/>
                </a:cubicBezTo>
                <a:cubicBezTo>
                  <a:pt x="185726" y="134257"/>
                  <a:pt x="244037" y="170136"/>
                  <a:pt x="246688" y="241973"/>
                </a:cubicBezTo>
                <a:cubicBezTo>
                  <a:pt x="249339" y="313810"/>
                  <a:pt x="228134" y="439373"/>
                  <a:pt x="238736" y="55335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5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082" y="559696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Núcleo Azul do Interior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62400" y="2192131"/>
            <a:ext cx="419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Presente em 57 Cidades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Composto por 8 CSA’S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82 Grupos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209 Reuniões por Semana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6" y="2058219"/>
            <a:ext cx="1837483" cy="18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5533730" y="1581632"/>
            <a:ext cx="2991961" cy="3167064"/>
          </a:xfrm>
          <a:custGeom>
            <a:avLst/>
            <a:gdLst>
              <a:gd name="connsiteX0" fmla="*/ 1479320 w 3117456"/>
              <a:gd name="connsiteY0" fmla="*/ 3133491 h 3167064"/>
              <a:gd name="connsiteX1" fmla="*/ 1638347 w 3117456"/>
              <a:gd name="connsiteY1" fmla="*/ 3117589 h 3167064"/>
              <a:gd name="connsiteX2" fmla="*/ 1725811 w 3117456"/>
              <a:gd name="connsiteY2" fmla="*/ 2950611 h 3167064"/>
              <a:gd name="connsiteX3" fmla="*/ 1741713 w 3117456"/>
              <a:gd name="connsiteY3" fmla="*/ 2815439 h 3167064"/>
              <a:gd name="connsiteX4" fmla="*/ 1789421 w 3117456"/>
              <a:gd name="connsiteY4" fmla="*/ 2648462 h 3167064"/>
              <a:gd name="connsiteX5" fmla="*/ 1916642 w 3117456"/>
              <a:gd name="connsiteY5" fmla="*/ 2616657 h 3167064"/>
              <a:gd name="connsiteX6" fmla="*/ 2027960 w 3117456"/>
              <a:gd name="connsiteY6" fmla="*/ 2600754 h 3167064"/>
              <a:gd name="connsiteX7" fmla="*/ 2115425 w 3117456"/>
              <a:gd name="connsiteY7" fmla="*/ 2537144 h 3167064"/>
              <a:gd name="connsiteX8" fmla="*/ 2186987 w 3117456"/>
              <a:gd name="connsiteY8" fmla="*/ 2449679 h 3167064"/>
              <a:gd name="connsiteX9" fmla="*/ 2322159 w 3117456"/>
              <a:gd name="connsiteY9" fmla="*/ 2346312 h 3167064"/>
              <a:gd name="connsiteX10" fmla="*/ 2409623 w 3117456"/>
              <a:gd name="connsiteY10" fmla="*/ 2290653 h 3167064"/>
              <a:gd name="connsiteX11" fmla="*/ 2497087 w 3117456"/>
              <a:gd name="connsiteY11" fmla="*/ 2282702 h 3167064"/>
              <a:gd name="connsiteX12" fmla="*/ 2600454 w 3117456"/>
              <a:gd name="connsiteY12" fmla="*/ 2346312 h 3167064"/>
              <a:gd name="connsiteX13" fmla="*/ 2719724 w 3117456"/>
              <a:gd name="connsiteY13" fmla="*/ 2354264 h 3167064"/>
              <a:gd name="connsiteX14" fmla="*/ 2862847 w 3117456"/>
              <a:gd name="connsiteY14" fmla="*/ 2354264 h 3167064"/>
              <a:gd name="connsiteX15" fmla="*/ 2998020 w 3117456"/>
              <a:gd name="connsiteY15" fmla="*/ 2290653 h 3167064"/>
              <a:gd name="connsiteX16" fmla="*/ 3053679 w 3117456"/>
              <a:gd name="connsiteY16" fmla="*/ 2211140 h 3167064"/>
              <a:gd name="connsiteX17" fmla="*/ 3101387 w 3117456"/>
              <a:gd name="connsiteY17" fmla="*/ 2115725 h 3167064"/>
              <a:gd name="connsiteX18" fmla="*/ 3117289 w 3117456"/>
              <a:gd name="connsiteY18" fmla="*/ 1972601 h 3167064"/>
              <a:gd name="connsiteX19" fmla="*/ 3093435 w 3117456"/>
              <a:gd name="connsiteY19" fmla="*/ 1885137 h 3167064"/>
              <a:gd name="connsiteX20" fmla="*/ 2950312 w 3117456"/>
              <a:gd name="connsiteY20" fmla="*/ 1877185 h 3167064"/>
              <a:gd name="connsiteX21" fmla="*/ 2846945 w 3117456"/>
              <a:gd name="connsiteY21" fmla="*/ 1853331 h 3167064"/>
              <a:gd name="connsiteX22" fmla="*/ 2703821 w 3117456"/>
              <a:gd name="connsiteY22" fmla="*/ 1853331 h 3167064"/>
              <a:gd name="connsiteX23" fmla="*/ 2608406 w 3117456"/>
              <a:gd name="connsiteY23" fmla="*/ 1837429 h 3167064"/>
              <a:gd name="connsiteX24" fmla="*/ 2489136 w 3117456"/>
              <a:gd name="connsiteY24" fmla="*/ 1773818 h 3167064"/>
              <a:gd name="connsiteX25" fmla="*/ 2449380 w 3117456"/>
              <a:gd name="connsiteY25" fmla="*/ 1734062 h 3167064"/>
              <a:gd name="connsiteX26" fmla="*/ 2401672 w 3117456"/>
              <a:gd name="connsiteY26" fmla="*/ 1646598 h 3167064"/>
              <a:gd name="connsiteX27" fmla="*/ 2449380 w 3117456"/>
              <a:gd name="connsiteY27" fmla="*/ 1543231 h 3167064"/>
              <a:gd name="connsiteX28" fmla="*/ 2544795 w 3117456"/>
              <a:gd name="connsiteY28" fmla="*/ 1487571 h 3167064"/>
              <a:gd name="connsiteX29" fmla="*/ 2600454 w 3117456"/>
              <a:gd name="connsiteY29" fmla="*/ 1416010 h 3167064"/>
              <a:gd name="connsiteX30" fmla="*/ 2656113 w 3117456"/>
              <a:gd name="connsiteY30" fmla="*/ 1360351 h 3167064"/>
              <a:gd name="connsiteX31" fmla="*/ 2719724 w 3117456"/>
              <a:gd name="connsiteY31" fmla="*/ 1256984 h 3167064"/>
              <a:gd name="connsiteX32" fmla="*/ 2775383 w 3117456"/>
              <a:gd name="connsiteY32" fmla="*/ 1193373 h 3167064"/>
              <a:gd name="connsiteX33" fmla="*/ 2807188 w 3117456"/>
              <a:gd name="connsiteY33" fmla="*/ 1121811 h 3167064"/>
              <a:gd name="connsiteX34" fmla="*/ 2807188 w 3117456"/>
              <a:gd name="connsiteY34" fmla="*/ 1066152 h 3167064"/>
              <a:gd name="connsiteX35" fmla="*/ 2767432 w 3117456"/>
              <a:gd name="connsiteY35" fmla="*/ 1002542 h 3167064"/>
              <a:gd name="connsiteX36" fmla="*/ 2759480 w 3117456"/>
              <a:gd name="connsiteY36" fmla="*/ 962785 h 3167064"/>
              <a:gd name="connsiteX37" fmla="*/ 2672016 w 3117456"/>
              <a:gd name="connsiteY37" fmla="*/ 923029 h 3167064"/>
              <a:gd name="connsiteX38" fmla="*/ 2608406 w 3117456"/>
              <a:gd name="connsiteY38" fmla="*/ 875321 h 3167064"/>
              <a:gd name="connsiteX39" fmla="*/ 2584552 w 3117456"/>
              <a:gd name="connsiteY39" fmla="*/ 827613 h 3167064"/>
              <a:gd name="connsiteX40" fmla="*/ 2489136 w 3117456"/>
              <a:gd name="connsiteY40" fmla="*/ 732198 h 3167064"/>
              <a:gd name="connsiteX41" fmla="*/ 2393720 w 3117456"/>
              <a:gd name="connsiteY41" fmla="*/ 644733 h 3167064"/>
              <a:gd name="connsiteX42" fmla="*/ 2377818 w 3117456"/>
              <a:gd name="connsiteY42" fmla="*/ 612928 h 3167064"/>
              <a:gd name="connsiteX43" fmla="*/ 2346013 w 3117456"/>
              <a:gd name="connsiteY43" fmla="*/ 525464 h 3167064"/>
              <a:gd name="connsiteX44" fmla="*/ 2258548 w 3117456"/>
              <a:gd name="connsiteY44" fmla="*/ 453902 h 3167064"/>
              <a:gd name="connsiteX45" fmla="*/ 2186987 w 3117456"/>
              <a:gd name="connsiteY45" fmla="*/ 366438 h 3167064"/>
              <a:gd name="connsiteX46" fmla="*/ 2139279 w 3117456"/>
              <a:gd name="connsiteY46" fmla="*/ 223314 h 3167064"/>
              <a:gd name="connsiteX47" fmla="*/ 1956399 w 3117456"/>
              <a:gd name="connsiteY47" fmla="*/ 175606 h 3167064"/>
              <a:gd name="connsiteX48" fmla="*/ 1900740 w 3117456"/>
              <a:gd name="connsiteY48" fmla="*/ 88142 h 3167064"/>
              <a:gd name="connsiteX49" fmla="*/ 1765567 w 3117456"/>
              <a:gd name="connsiteY49" fmla="*/ 32483 h 3167064"/>
              <a:gd name="connsiteX50" fmla="*/ 1709908 w 3117456"/>
              <a:gd name="connsiteY50" fmla="*/ 16580 h 3167064"/>
              <a:gd name="connsiteX51" fmla="*/ 1622444 w 3117456"/>
              <a:gd name="connsiteY51" fmla="*/ 678 h 3167064"/>
              <a:gd name="connsiteX52" fmla="*/ 1606541 w 3117456"/>
              <a:gd name="connsiteY52" fmla="*/ 40434 h 3167064"/>
              <a:gd name="connsiteX53" fmla="*/ 1590639 w 3117456"/>
              <a:gd name="connsiteY53" fmla="*/ 119947 h 3167064"/>
              <a:gd name="connsiteX54" fmla="*/ 1574736 w 3117456"/>
              <a:gd name="connsiteY54" fmla="*/ 207411 h 3167064"/>
              <a:gd name="connsiteX55" fmla="*/ 1558833 w 3117456"/>
              <a:gd name="connsiteY55" fmla="*/ 247168 h 3167064"/>
              <a:gd name="connsiteX56" fmla="*/ 1423661 w 3117456"/>
              <a:gd name="connsiteY56" fmla="*/ 247168 h 3167064"/>
              <a:gd name="connsiteX57" fmla="*/ 1375953 w 3117456"/>
              <a:gd name="connsiteY57" fmla="*/ 247168 h 3167064"/>
              <a:gd name="connsiteX58" fmla="*/ 1328246 w 3117456"/>
              <a:gd name="connsiteY58" fmla="*/ 263071 h 3167064"/>
              <a:gd name="connsiteX59" fmla="*/ 1328246 w 3117456"/>
              <a:gd name="connsiteY59" fmla="*/ 310778 h 3167064"/>
              <a:gd name="connsiteX60" fmla="*/ 1328246 w 3117456"/>
              <a:gd name="connsiteY60" fmla="*/ 406194 h 3167064"/>
              <a:gd name="connsiteX61" fmla="*/ 1344148 w 3117456"/>
              <a:gd name="connsiteY61" fmla="*/ 461853 h 3167064"/>
              <a:gd name="connsiteX62" fmla="*/ 1336197 w 3117456"/>
              <a:gd name="connsiteY62" fmla="*/ 525464 h 3167064"/>
              <a:gd name="connsiteX63" fmla="*/ 1296440 w 3117456"/>
              <a:gd name="connsiteY63" fmla="*/ 565220 h 3167064"/>
              <a:gd name="connsiteX64" fmla="*/ 1256684 w 3117456"/>
              <a:gd name="connsiteY64" fmla="*/ 612928 h 3167064"/>
              <a:gd name="connsiteX65" fmla="*/ 1185122 w 3117456"/>
              <a:gd name="connsiteY65" fmla="*/ 652685 h 3167064"/>
              <a:gd name="connsiteX66" fmla="*/ 1224879 w 3117456"/>
              <a:gd name="connsiteY66" fmla="*/ 684490 h 3167064"/>
              <a:gd name="connsiteX67" fmla="*/ 1208976 w 3117456"/>
              <a:gd name="connsiteY67" fmla="*/ 748100 h 3167064"/>
              <a:gd name="connsiteX68" fmla="*/ 1129463 w 3117456"/>
              <a:gd name="connsiteY68" fmla="*/ 771954 h 3167064"/>
              <a:gd name="connsiteX69" fmla="*/ 1002242 w 3117456"/>
              <a:gd name="connsiteY69" fmla="*/ 732198 h 3167064"/>
              <a:gd name="connsiteX70" fmla="*/ 1002242 w 3117456"/>
              <a:gd name="connsiteY70" fmla="*/ 732198 h 3167064"/>
              <a:gd name="connsiteX71" fmla="*/ 906827 w 3117456"/>
              <a:gd name="connsiteY71" fmla="*/ 644733 h 3167064"/>
              <a:gd name="connsiteX72" fmla="*/ 890924 w 3117456"/>
              <a:gd name="connsiteY72" fmla="*/ 684490 h 3167064"/>
              <a:gd name="connsiteX73" fmla="*/ 835265 w 3117456"/>
              <a:gd name="connsiteY73" fmla="*/ 732198 h 3167064"/>
              <a:gd name="connsiteX74" fmla="*/ 811411 w 3117456"/>
              <a:gd name="connsiteY74" fmla="*/ 764003 h 3167064"/>
              <a:gd name="connsiteX75" fmla="*/ 779606 w 3117456"/>
              <a:gd name="connsiteY75" fmla="*/ 803759 h 3167064"/>
              <a:gd name="connsiteX76" fmla="*/ 731898 w 3117456"/>
              <a:gd name="connsiteY76" fmla="*/ 843516 h 3167064"/>
              <a:gd name="connsiteX77" fmla="*/ 700093 w 3117456"/>
              <a:gd name="connsiteY77" fmla="*/ 883272 h 3167064"/>
              <a:gd name="connsiteX78" fmla="*/ 700093 w 3117456"/>
              <a:gd name="connsiteY78" fmla="*/ 930980 h 3167064"/>
              <a:gd name="connsiteX79" fmla="*/ 652385 w 3117456"/>
              <a:gd name="connsiteY79" fmla="*/ 954834 h 3167064"/>
              <a:gd name="connsiteX80" fmla="*/ 596726 w 3117456"/>
              <a:gd name="connsiteY80" fmla="*/ 923029 h 3167064"/>
              <a:gd name="connsiteX81" fmla="*/ 556969 w 3117456"/>
              <a:gd name="connsiteY81" fmla="*/ 875321 h 3167064"/>
              <a:gd name="connsiteX82" fmla="*/ 509261 w 3117456"/>
              <a:gd name="connsiteY82" fmla="*/ 891224 h 3167064"/>
              <a:gd name="connsiteX83" fmla="*/ 445651 w 3117456"/>
              <a:gd name="connsiteY83" fmla="*/ 923029 h 3167064"/>
              <a:gd name="connsiteX84" fmla="*/ 413846 w 3117456"/>
              <a:gd name="connsiteY84" fmla="*/ 970737 h 3167064"/>
              <a:gd name="connsiteX85" fmla="*/ 413846 w 3117456"/>
              <a:gd name="connsiteY85" fmla="*/ 1010493 h 3167064"/>
              <a:gd name="connsiteX86" fmla="*/ 397943 w 3117456"/>
              <a:gd name="connsiteY86" fmla="*/ 1050250 h 3167064"/>
              <a:gd name="connsiteX87" fmla="*/ 302527 w 3117456"/>
              <a:gd name="connsiteY87" fmla="*/ 1050250 h 3167064"/>
              <a:gd name="connsiteX88" fmla="*/ 207112 w 3117456"/>
              <a:gd name="connsiteY88" fmla="*/ 1050250 h 3167064"/>
              <a:gd name="connsiteX89" fmla="*/ 175307 w 3117456"/>
              <a:gd name="connsiteY89" fmla="*/ 1066152 h 3167064"/>
              <a:gd name="connsiteX90" fmla="*/ 143501 w 3117456"/>
              <a:gd name="connsiteY90" fmla="*/ 1121811 h 3167064"/>
              <a:gd name="connsiteX91" fmla="*/ 103745 w 3117456"/>
              <a:gd name="connsiteY91" fmla="*/ 1193373 h 3167064"/>
              <a:gd name="connsiteX92" fmla="*/ 71940 w 3117456"/>
              <a:gd name="connsiteY92" fmla="*/ 1264935 h 3167064"/>
              <a:gd name="connsiteX93" fmla="*/ 48086 w 3117456"/>
              <a:gd name="connsiteY93" fmla="*/ 1328545 h 3167064"/>
              <a:gd name="connsiteX94" fmla="*/ 40134 w 3117456"/>
              <a:gd name="connsiteY94" fmla="*/ 1408058 h 3167064"/>
              <a:gd name="connsiteX95" fmla="*/ 40134 w 3117456"/>
              <a:gd name="connsiteY95" fmla="*/ 1408058 h 3167064"/>
              <a:gd name="connsiteX96" fmla="*/ 16280 w 3117456"/>
              <a:gd name="connsiteY96" fmla="*/ 1487571 h 3167064"/>
              <a:gd name="connsiteX97" fmla="*/ 378 w 3117456"/>
              <a:gd name="connsiteY97" fmla="*/ 1638646 h 3167064"/>
              <a:gd name="connsiteX98" fmla="*/ 32183 w 3117456"/>
              <a:gd name="connsiteY98" fmla="*/ 1686354 h 3167064"/>
              <a:gd name="connsiteX99" fmla="*/ 262771 w 3117456"/>
              <a:gd name="connsiteY99" fmla="*/ 1781770 h 3167064"/>
              <a:gd name="connsiteX100" fmla="*/ 326381 w 3117456"/>
              <a:gd name="connsiteY100" fmla="*/ 1765867 h 3167064"/>
              <a:gd name="connsiteX101" fmla="*/ 382040 w 3117456"/>
              <a:gd name="connsiteY101" fmla="*/ 1686354 h 3167064"/>
              <a:gd name="connsiteX102" fmla="*/ 469505 w 3117456"/>
              <a:gd name="connsiteY102" fmla="*/ 1614792 h 3167064"/>
              <a:gd name="connsiteX103" fmla="*/ 517213 w 3117456"/>
              <a:gd name="connsiteY103" fmla="*/ 1582987 h 3167064"/>
              <a:gd name="connsiteX104" fmla="*/ 604677 w 3117456"/>
              <a:gd name="connsiteY104" fmla="*/ 1535279 h 3167064"/>
              <a:gd name="connsiteX105" fmla="*/ 636482 w 3117456"/>
              <a:gd name="connsiteY105" fmla="*/ 1559133 h 3167064"/>
              <a:gd name="connsiteX106" fmla="*/ 620580 w 3117456"/>
              <a:gd name="connsiteY106" fmla="*/ 1638646 h 3167064"/>
              <a:gd name="connsiteX107" fmla="*/ 660336 w 3117456"/>
              <a:gd name="connsiteY107" fmla="*/ 1718159 h 3167064"/>
              <a:gd name="connsiteX108" fmla="*/ 700093 w 3117456"/>
              <a:gd name="connsiteY108" fmla="*/ 1742013 h 3167064"/>
              <a:gd name="connsiteX109" fmla="*/ 708044 w 3117456"/>
              <a:gd name="connsiteY109" fmla="*/ 1789721 h 3167064"/>
              <a:gd name="connsiteX110" fmla="*/ 692141 w 3117456"/>
              <a:gd name="connsiteY110" fmla="*/ 1805624 h 3167064"/>
              <a:gd name="connsiteX111" fmla="*/ 692141 w 3117456"/>
              <a:gd name="connsiteY111" fmla="*/ 1845380 h 3167064"/>
              <a:gd name="connsiteX112" fmla="*/ 715995 w 3117456"/>
              <a:gd name="connsiteY112" fmla="*/ 1932845 h 3167064"/>
              <a:gd name="connsiteX113" fmla="*/ 731898 w 3117456"/>
              <a:gd name="connsiteY113" fmla="*/ 1996455 h 3167064"/>
              <a:gd name="connsiteX114" fmla="*/ 747800 w 3117456"/>
              <a:gd name="connsiteY114" fmla="*/ 2083919 h 3167064"/>
              <a:gd name="connsiteX115" fmla="*/ 731898 w 3117456"/>
              <a:gd name="connsiteY115" fmla="*/ 2131627 h 3167064"/>
              <a:gd name="connsiteX116" fmla="*/ 859119 w 3117456"/>
              <a:gd name="connsiteY116" fmla="*/ 2227043 h 3167064"/>
              <a:gd name="connsiteX117" fmla="*/ 890924 w 3117456"/>
              <a:gd name="connsiteY117" fmla="*/ 2290653 h 3167064"/>
              <a:gd name="connsiteX118" fmla="*/ 994291 w 3117456"/>
              <a:gd name="connsiteY118" fmla="*/ 2354264 h 3167064"/>
              <a:gd name="connsiteX119" fmla="*/ 1034047 w 3117456"/>
              <a:gd name="connsiteY119" fmla="*/ 2401971 h 3167064"/>
              <a:gd name="connsiteX120" fmla="*/ 1081755 w 3117456"/>
              <a:gd name="connsiteY120" fmla="*/ 2489436 h 3167064"/>
              <a:gd name="connsiteX121" fmla="*/ 1137414 w 3117456"/>
              <a:gd name="connsiteY121" fmla="*/ 2553046 h 3167064"/>
              <a:gd name="connsiteX122" fmla="*/ 1105609 w 3117456"/>
              <a:gd name="connsiteY122" fmla="*/ 2560998 h 3167064"/>
              <a:gd name="connsiteX123" fmla="*/ 1121512 w 3117456"/>
              <a:gd name="connsiteY123" fmla="*/ 2608705 h 3167064"/>
              <a:gd name="connsiteX124" fmla="*/ 1161268 w 3117456"/>
              <a:gd name="connsiteY124" fmla="*/ 2672316 h 3167064"/>
              <a:gd name="connsiteX125" fmla="*/ 1232830 w 3117456"/>
              <a:gd name="connsiteY125" fmla="*/ 2696170 h 3167064"/>
              <a:gd name="connsiteX126" fmla="*/ 1352100 w 3117456"/>
              <a:gd name="connsiteY126" fmla="*/ 2712072 h 3167064"/>
              <a:gd name="connsiteX127" fmla="*/ 1304392 w 3117456"/>
              <a:gd name="connsiteY127" fmla="*/ 2751829 h 3167064"/>
              <a:gd name="connsiteX128" fmla="*/ 1272587 w 3117456"/>
              <a:gd name="connsiteY128" fmla="*/ 2807488 h 3167064"/>
              <a:gd name="connsiteX129" fmla="*/ 1240781 w 3117456"/>
              <a:gd name="connsiteY129" fmla="*/ 2863147 h 3167064"/>
              <a:gd name="connsiteX130" fmla="*/ 1208976 w 3117456"/>
              <a:gd name="connsiteY130" fmla="*/ 2934709 h 3167064"/>
              <a:gd name="connsiteX131" fmla="*/ 1208976 w 3117456"/>
              <a:gd name="connsiteY131" fmla="*/ 3014222 h 3167064"/>
              <a:gd name="connsiteX132" fmla="*/ 1208976 w 3117456"/>
              <a:gd name="connsiteY132" fmla="*/ 3077832 h 3167064"/>
              <a:gd name="connsiteX133" fmla="*/ 1272587 w 3117456"/>
              <a:gd name="connsiteY133" fmla="*/ 3141443 h 3167064"/>
              <a:gd name="connsiteX134" fmla="*/ 1352100 w 3117456"/>
              <a:gd name="connsiteY134" fmla="*/ 3165297 h 3167064"/>
              <a:gd name="connsiteX135" fmla="*/ 1391856 w 3117456"/>
              <a:gd name="connsiteY135" fmla="*/ 3165297 h 3167064"/>
              <a:gd name="connsiteX136" fmla="*/ 1479320 w 3117456"/>
              <a:gd name="connsiteY136" fmla="*/ 3133491 h 3167064"/>
              <a:gd name="connsiteX0" fmla="*/ 1479320 w 3117456"/>
              <a:gd name="connsiteY0" fmla="*/ 3133491 h 3167064"/>
              <a:gd name="connsiteX1" fmla="*/ 1638347 w 3117456"/>
              <a:gd name="connsiteY1" fmla="*/ 3117589 h 3167064"/>
              <a:gd name="connsiteX2" fmla="*/ 1725811 w 3117456"/>
              <a:gd name="connsiteY2" fmla="*/ 2950611 h 3167064"/>
              <a:gd name="connsiteX3" fmla="*/ 1741713 w 3117456"/>
              <a:gd name="connsiteY3" fmla="*/ 2815439 h 3167064"/>
              <a:gd name="connsiteX4" fmla="*/ 1789421 w 3117456"/>
              <a:gd name="connsiteY4" fmla="*/ 2648462 h 3167064"/>
              <a:gd name="connsiteX5" fmla="*/ 1916642 w 3117456"/>
              <a:gd name="connsiteY5" fmla="*/ 2616657 h 3167064"/>
              <a:gd name="connsiteX6" fmla="*/ 2027960 w 3117456"/>
              <a:gd name="connsiteY6" fmla="*/ 2600754 h 3167064"/>
              <a:gd name="connsiteX7" fmla="*/ 2115425 w 3117456"/>
              <a:gd name="connsiteY7" fmla="*/ 2537144 h 3167064"/>
              <a:gd name="connsiteX8" fmla="*/ 2186987 w 3117456"/>
              <a:gd name="connsiteY8" fmla="*/ 2449679 h 3167064"/>
              <a:gd name="connsiteX9" fmla="*/ 2322159 w 3117456"/>
              <a:gd name="connsiteY9" fmla="*/ 2346312 h 3167064"/>
              <a:gd name="connsiteX10" fmla="*/ 2409623 w 3117456"/>
              <a:gd name="connsiteY10" fmla="*/ 2290653 h 3167064"/>
              <a:gd name="connsiteX11" fmla="*/ 2497087 w 3117456"/>
              <a:gd name="connsiteY11" fmla="*/ 2282702 h 3167064"/>
              <a:gd name="connsiteX12" fmla="*/ 2600454 w 3117456"/>
              <a:gd name="connsiteY12" fmla="*/ 2346312 h 3167064"/>
              <a:gd name="connsiteX13" fmla="*/ 2719724 w 3117456"/>
              <a:gd name="connsiteY13" fmla="*/ 2354264 h 3167064"/>
              <a:gd name="connsiteX14" fmla="*/ 2862847 w 3117456"/>
              <a:gd name="connsiteY14" fmla="*/ 2354264 h 3167064"/>
              <a:gd name="connsiteX15" fmla="*/ 2998020 w 3117456"/>
              <a:gd name="connsiteY15" fmla="*/ 2290653 h 3167064"/>
              <a:gd name="connsiteX16" fmla="*/ 3053679 w 3117456"/>
              <a:gd name="connsiteY16" fmla="*/ 2211140 h 3167064"/>
              <a:gd name="connsiteX17" fmla="*/ 3101387 w 3117456"/>
              <a:gd name="connsiteY17" fmla="*/ 2115725 h 3167064"/>
              <a:gd name="connsiteX18" fmla="*/ 3117289 w 3117456"/>
              <a:gd name="connsiteY18" fmla="*/ 1972601 h 3167064"/>
              <a:gd name="connsiteX19" fmla="*/ 3093435 w 3117456"/>
              <a:gd name="connsiteY19" fmla="*/ 1885137 h 3167064"/>
              <a:gd name="connsiteX20" fmla="*/ 2950312 w 3117456"/>
              <a:gd name="connsiteY20" fmla="*/ 1877185 h 3167064"/>
              <a:gd name="connsiteX21" fmla="*/ 2846945 w 3117456"/>
              <a:gd name="connsiteY21" fmla="*/ 1853331 h 3167064"/>
              <a:gd name="connsiteX22" fmla="*/ 2703821 w 3117456"/>
              <a:gd name="connsiteY22" fmla="*/ 1853331 h 3167064"/>
              <a:gd name="connsiteX23" fmla="*/ 2608406 w 3117456"/>
              <a:gd name="connsiteY23" fmla="*/ 1837429 h 3167064"/>
              <a:gd name="connsiteX24" fmla="*/ 2489136 w 3117456"/>
              <a:gd name="connsiteY24" fmla="*/ 1773818 h 3167064"/>
              <a:gd name="connsiteX25" fmla="*/ 2449380 w 3117456"/>
              <a:gd name="connsiteY25" fmla="*/ 1734062 h 3167064"/>
              <a:gd name="connsiteX26" fmla="*/ 2401672 w 3117456"/>
              <a:gd name="connsiteY26" fmla="*/ 1646598 h 3167064"/>
              <a:gd name="connsiteX27" fmla="*/ 2449380 w 3117456"/>
              <a:gd name="connsiteY27" fmla="*/ 1543231 h 3167064"/>
              <a:gd name="connsiteX28" fmla="*/ 2544795 w 3117456"/>
              <a:gd name="connsiteY28" fmla="*/ 1487571 h 3167064"/>
              <a:gd name="connsiteX29" fmla="*/ 2600454 w 3117456"/>
              <a:gd name="connsiteY29" fmla="*/ 1416010 h 3167064"/>
              <a:gd name="connsiteX30" fmla="*/ 2656113 w 3117456"/>
              <a:gd name="connsiteY30" fmla="*/ 1360351 h 3167064"/>
              <a:gd name="connsiteX31" fmla="*/ 2719724 w 3117456"/>
              <a:gd name="connsiteY31" fmla="*/ 1256984 h 3167064"/>
              <a:gd name="connsiteX32" fmla="*/ 2775383 w 3117456"/>
              <a:gd name="connsiteY32" fmla="*/ 1193373 h 3167064"/>
              <a:gd name="connsiteX33" fmla="*/ 2807188 w 3117456"/>
              <a:gd name="connsiteY33" fmla="*/ 1121811 h 3167064"/>
              <a:gd name="connsiteX34" fmla="*/ 2807188 w 3117456"/>
              <a:gd name="connsiteY34" fmla="*/ 1066152 h 3167064"/>
              <a:gd name="connsiteX35" fmla="*/ 2767432 w 3117456"/>
              <a:gd name="connsiteY35" fmla="*/ 1002542 h 3167064"/>
              <a:gd name="connsiteX36" fmla="*/ 2759480 w 3117456"/>
              <a:gd name="connsiteY36" fmla="*/ 962785 h 3167064"/>
              <a:gd name="connsiteX37" fmla="*/ 2672016 w 3117456"/>
              <a:gd name="connsiteY37" fmla="*/ 923029 h 3167064"/>
              <a:gd name="connsiteX38" fmla="*/ 2608406 w 3117456"/>
              <a:gd name="connsiteY38" fmla="*/ 875321 h 3167064"/>
              <a:gd name="connsiteX39" fmla="*/ 2584552 w 3117456"/>
              <a:gd name="connsiteY39" fmla="*/ 827613 h 3167064"/>
              <a:gd name="connsiteX40" fmla="*/ 2489136 w 3117456"/>
              <a:gd name="connsiteY40" fmla="*/ 732198 h 3167064"/>
              <a:gd name="connsiteX41" fmla="*/ 2393720 w 3117456"/>
              <a:gd name="connsiteY41" fmla="*/ 644733 h 3167064"/>
              <a:gd name="connsiteX42" fmla="*/ 2377818 w 3117456"/>
              <a:gd name="connsiteY42" fmla="*/ 612928 h 3167064"/>
              <a:gd name="connsiteX43" fmla="*/ 2346013 w 3117456"/>
              <a:gd name="connsiteY43" fmla="*/ 525464 h 3167064"/>
              <a:gd name="connsiteX44" fmla="*/ 2258548 w 3117456"/>
              <a:gd name="connsiteY44" fmla="*/ 453902 h 3167064"/>
              <a:gd name="connsiteX45" fmla="*/ 2186987 w 3117456"/>
              <a:gd name="connsiteY45" fmla="*/ 366438 h 3167064"/>
              <a:gd name="connsiteX46" fmla="*/ 2139279 w 3117456"/>
              <a:gd name="connsiteY46" fmla="*/ 223314 h 3167064"/>
              <a:gd name="connsiteX47" fmla="*/ 1956399 w 3117456"/>
              <a:gd name="connsiteY47" fmla="*/ 175606 h 3167064"/>
              <a:gd name="connsiteX48" fmla="*/ 1900740 w 3117456"/>
              <a:gd name="connsiteY48" fmla="*/ 88142 h 3167064"/>
              <a:gd name="connsiteX49" fmla="*/ 1765567 w 3117456"/>
              <a:gd name="connsiteY49" fmla="*/ 32483 h 3167064"/>
              <a:gd name="connsiteX50" fmla="*/ 1709908 w 3117456"/>
              <a:gd name="connsiteY50" fmla="*/ 16580 h 3167064"/>
              <a:gd name="connsiteX51" fmla="*/ 1622444 w 3117456"/>
              <a:gd name="connsiteY51" fmla="*/ 678 h 3167064"/>
              <a:gd name="connsiteX52" fmla="*/ 1606541 w 3117456"/>
              <a:gd name="connsiteY52" fmla="*/ 40434 h 3167064"/>
              <a:gd name="connsiteX53" fmla="*/ 1590639 w 3117456"/>
              <a:gd name="connsiteY53" fmla="*/ 119947 h 3167064"/>
              <a:gd name="connsiteX54" fmla="*/ 1574736 w 3117456"/>
              <a:gd name="connsiteY54" fmla="*/ 207411 h 3167064"/>
              <a:gd name="connsiteX55" fmla="*/ 1558833 w 3117456"/>
              <a:gd name="connsiteY55" fmla="*/ 247168 h 3167064"/>
              <a:gd name="connsiteX56" fmla="*/ 1423661 w 3117456"/>
              <a:gd name="connsiteY56" fmla="*/ 247168 h 3167064"/>
              <a:gd name="connsiteX57" fmla="*/ 1375953 w 3117456"/>
              <a:gd name="connsiteY57" fmla="*/ 247168 h 3167064"/>
              <a:gd name="connsiteX58" fmla="*/ 1328246 w 3117456"/>
              <a:gd name="connsiteY58" fmla="*/ 263071 h 3167064"/>
              <a:gd name="connsiteX59" fmla="*/ 1328246 w 3117456"/>
              <a:gd name="connsiteY59" fmla="*/ 310778 h 3167064"/>
              <a:gd name="connsiteX60" fmla="*/ 1328246 w 3117456"/>
              <a:gd name="connsiteY60" fmla="*/ 406194 h 3167064"/>
              <a:gd name="connsiteX61" fmla="*/ 1344148 w 3117456"/>
              <a:gd name="connsiteY61" fmla="*/ 461853 h 3167064"/>
              <a:gd name="connsiteX62" fmla="*/ 1336197 w 3117456"/>
              <a:gd name="connsiteY62" fmla="*/ 525464 h 3167064"/>
              <a:gd name="connsiteX63" fmla="*/ 1296440 w 3117456"/>
              <a:gd name="connsiteY63" fmla="*/ 565220 h 3167064"/>
              <a:gd name="connsiteX64" fmla="*/ 1256684 w 3117456"/>
              <a:gd name="connsiteY64" fmla="*/ 612928 h 3167064"/>
              <a:gd name="connsiteX65" fmla="*/ 1185122 w 3117456"/>
              <a:gd name="connsiteY65" fmla="*/ 652685 h 3167064"/>
              <a:gd name="connsiteX66" fmla="*/ 1224879 w 3117456"/>
              <a:gd name="connsiteY66" fmla="*/ 684490 h 3167064"/>
              <a:gd name="connsiteX67" fmla="*/ 1208976 w 3117456"/>
              <a:gd name="connsiteY67" fmla="*/ 748100 h 3167064"/>
              <a:gd name="connsiteX68" fmla="*/ 1129463 w 3117456"/>
              <a:gd name="connsiteY68" fmla="*/ 771954 h 3167064"/>
              <a:gd name="connsiteX69" fmla="*/ 1002242 w 3117456"/>
              <a:gd name="connsiteY69" fmla="*/ 732198 h 3167064"/>
              <a:gd name="connsiteX70" fmla="*/ 1002242 w 3117456"/>
              <a:gd name="connsiteY70" fmla="*/ 732198 h 3167064"/>
              <a:gd name="connsiteX71" fmla="*/ 906827 w 3117456"/>
              <a:gd name="connsiteY71" fmla="*/ 644733 h 3167064"/>
              <a:gd name="connsiteX72" fmla="*/ 890924 w 3117456"/>
              <a:gd name="connsiteY72" fmla="*/ 684490 h 3167064"/>
              <a:gd name="connsiteX73" fmla="*/ 835265 w 3117456"/>
              <a:gd name="connsiteY73" fmla="*/ 732198 h 3167064"/>
              <a:gd name="connsiteX74" fmla="*/ 811411 w 3117456"/>
              <a:gd name="connsiteY74" fmla="*/ 764003 h 3167064"/>
              <a:gd name="connsiteX75" fmla="*/ 779606 w 3117456"/>
              <a:gd name="connsiteY75" fmla="*/ 803759 h 3167064"/>
              <a:gd name="connsiteX76" fmla="*/ 731898 w 3117456"/>
              <a:gd name="connsiteY76" fmla="*/ 843516 h 3167064"/>
              <a:gd name="connsiteX77" fmla="*/ 700093 w 3117456"/>
              <a:gd name="connsiteY77" fmla="*/ 883272 h 3167064"/>
              <a:gd name="connsiteX78" fmla="*/ 700093 w 3117456"/>
              <a:gd name="connsiteY78" fmla="*/ 930980 h 3167064"/>
              <a:gd name="connsiteX79" fmla="*/ 652385 w 3117456"/>
              <a:gd name="connsiteY79" fmla="*/ 954834 h 3167064"/>
              <a:gd name="connsiteX80" fmla="*/ 596726 w 3117456"/>
              <a:gd name="connsiteY80" fmla="*/ 923029 h 3167064"/>
              <a:gd name="connsiteX81" fmla="*/ 556969 w 3117456"/>
              <a:gd name="connsiteY81" fmla="*/ 875321 h 3167064"/>
              <a:gd name="connsiteX82" fmla="*/ 509261 w 3117456"/>
              <a:gd name="connsiteY82" fmla="*/ 891224 h 3167064"/>
              <a:gd name="connsiteX83" fmla="*/ 445651 w 3117456"/>
              <a:gd name="connsiteY83" fmla="*/ 923029 h 3167064"/>
              <a:gd name="connsiteX84" fmla="*/ 413846 w 3117456"/>
              <a:gd name="connsiteY84" fmla="*/ 970737 h 3167064"/>
              <a:gd name="connsiteX85" fmla="*/ 413846 w 3117456"/>
              <a:gd name="connsiteY85" fmla="*/ 1010493 h 3167064"/>
              <a:gd name="connsiteX86" fmla="*/ 397943 w 3117456"/>
              <a:gd name="connsiteY86" fmla="*/ 1050250 h 3167064"/>
              <a:gd name="connsiteX87" fmla="*/ 302527 w 3117456"/>
              <a:gd name="connsiteY87" fmla="*/ 1050250 h 3167064"/>
              <a:gd name="connsiteX88" fmla="*/ 207112 w 3117456"/>
              <a:gd name="connsiteY88" fmla="*/ 1050250 h 3167064"/>
              <a:gd name="connsiteX89" fmla="*/ 175307 w 3117456"/>
              <a:gd name="connsiteY89" fmla="*/ 1066152 h 3167064"/>
              <a:gd name="connsiteX90" fmla="*/ 143501 w 3117456"/>
              <a:gd name="connsiteY90" fmla="*/ 1121811 h 3167064"/>
              <a:gd name="connsiteX91" fmla="*/ 103745 w 3117456"/>
              <a:gd name="connsiteY91" fmla="*/ 1193373 h 3167064"/>
              <a:gd name="connsiteX92" fmla="*/ 71940 w 3117456"/>
              <a:gd name="connsiteY92" fmla="*/ 1264935 h 3167064"/>
              <a:gd name="connsiteX93" fmla="*/ 48086 w 3117456"/>
              <a:gd name="connsiteY93" fmla="*/ 1328545 h 3167064"/>
              <a:gd name="connsiteX94" fmla="*/ 40134 w 3117456"/>
              <a:gd name="connsiteY94" fmla="*/ 1408058 h 3167064"/>
              <a:gd name="connsiteX95" fmla="*/ 40134 w 3117456"/>
              <a:gd name="connsiteY95" fmla="*/ 1408058 h 3167064"/>
              <a:gd name="connsiteX96" fmla="*/ 16280 w 3117456"/>
              <a:gd name="connsiteY96" fmla="*/ 1487571 h 3167064"/>
              <a:gd name="connsiteX97" fmla="*/ 378 w 3117456"/>
              <a:gd name="connsiteY97" fmla="*/ 1638646 h 3167064"/>
              <a:gd name="connsiteX98" fmla="*/ 32183 w 3117456"/>
              <a:gd name="connsiteY98" fmla="*/ 1686354 h 3167064"/>
              <a:gd name="connsiteX99" fmla="*/ 262771 w 3117456"/>
              <a:gd name="connsiteY99" fmla="*/ 1781770 h 3167064"/>
              <a:gd name="connsiteX100" fmla="*/ 326381 w 3117456"/>
              <a:gd name="connsiteY100" fmla="*/ 1765867 h 3167064"/>
              <a:gd name="connsiteX101" fmla="*/ 382040 w 3117456"/>
              <a:gd name="connsiteY101" fmla="*/ 1686354 h 3167064"/>
              <a:gd name="connsiteX102" fmla="*/ 469505 w 3117456"/>
              <a:gd name="connsiteY102" fmla="*/ 1614792 h 3167064"/>
              <a:gd name="connsiteX103" fmla="*/ 485408 w 3117456"/>
              <a:gd name="connsiteY103" fmla="*/ 1567084 h 3167064"/>
              <a:gd name="connsiteX104" fmla="*/ 604677 w 3117456"/>
              <a:gd name="connsiteY104" fmla="*/ 1535279 h 3167064"/>
              <a:gd name="connsiteX105" fmla="*/ 636482 w 3117456"/>
              <a:gd name="connsiteY105" fmla="*/ 1559133 h 3167064"/>
              <a:gd name="connsiteX106" fmla="*/ 620580 w 3117456"/>
              <a:gd name="connsiteY106" fmla="*/ 1638646 h 3167064"/>
              <a:gd name="connsiteX107" fmla="*/ 660336 w 3117456"/>
              <a:gd name="connsiteY107" fmla="*/ 1718159 h 3167064"/>
              <a:gd name="connsiteX108" fmla="*/ 700093 w 3117456"/>
              <a:gd name="connsiteY108" fmla="*/ 1742013 h 3167064"/>
              <a:gd name="connsiteX109" fmla="*/ 708044 w 3117456"/>
              <a:gd name="connsiteY109" fmla="*/ 1789721 h 3167064"/>
              <a:gd name="connsiteX110" fmla="*/ 692141 w 3117456"/>
              <a:gd name="connsiteY110" fmla="*/ 1805624 h 3167064"/>
              <a:gd name="connsiteX111" fmla="*/ 692141 w 3117456"/>
              <a:gd name="connsiteY111" fmla="*/ 1845380 h 3167064"/>
              <a:gd name="connsiteX112" fmla="*/ 715995 w 3117456"/>
              <a:gd name="connsiteY112" fmla="*/ 1932845 h 3167064"/>
              <a:gd name="connsiteX113" fmla="*/ 731898 w 3117456"/>
              <a:gd name="connsiteY113" fmla="*/ 1996455 h 3167064"/>
              <a:gd name="connsiteX114" fmla="*/ 747800 w 3117456"/>
              <a:gd name="connsiteY114" fmla="*/ 2083919 h 3167064"/>
              <a:gd name="connsiteX115" fmla="*/ 731898 w 3117456"/>
              <a:gd name="connsiteY115" fmla="*/ 2131627 h 3167064"/>
              <a:gd name="connsiteX116" fmla="*/ 859119 w 3117456"/>
              <a:gd name="connsiteY116" fmla="*/ 2227043 h 3167064"/>
              <a:gd name="connsiteX117" fmla="*/ 890924 w 3117456"/>
              <a:gd name="connsiteY117" fmla="*/ 2290653 h 3167064"/>
              <a:gd name="connsiteX118" fmla="*/ 994291 w 3117456"/>
              <a:gd name="connsiteY118" fmla="*/ 2354264 h 3167064"/>
              <a:gd name="connsiteX119" fmla="*/ 1034047 w 3117456"/>
              <a:gd name="connsiteY119" fmla="*/ 2401971 h 3167064"/>
              <a:gd name="connsiteX120" fmla="*/ 1081755 w 3117456"/>
              <a:gd name="connsiteY120" fmla="*/ 2489436 h 3167064"/>
              <a:gd name="connsiteX121" fmla="*/ 1137414 w 3117456"/>
              <a:gd name="connsiteY121" fmla="*/ 2553046 h 3167064"/>
              <a:gd name="connsiteX122" fmla="*/ 1105609 w 3117456"/>
              <a:gd name="connsiteY122" fmla="*/ 2560998 h 3167064"/>
              <a:gd name="connsiteX123" fmla="*/ 1121512 w 3117456"/>
              <a:gd name="connsiteY123" fmla="*/ 2608705 h 3167064"/>
              <a:gd name="connsiteX124" fmla="*/ 1161268 w 3117456"/>
              <a:gd name="connsiteY124" fmla="*/ 2672316 h 3167064"/>
              <a:gd name="connsiteX125" fmla="*/ 1232830 w 3117456"/>
              <a:gd name="connsiteY125" fmla="*/ 2696170 h 3167064"/>
              <a:gd name="connsiteX126" fmla="*/ 1352100 w 3117456"/>
              <a:gd name="connsiteY126" fmla="*/ 2712072 h 3167064"/>
              <a:gd name="connsiteX127" fmla="*/ 1304392 w 3117456"/>
              <a:gd name="connsiteY127" fmla="*/ 2751829 h 3167064"/>
              <a:gd name="connsiteX128" fmla="*/ 1272587 w 3117456"/>
              <a:gd name="connsiteY128" fmla="*/ 2807488 h 3167064"/>
              <a:gd name="connsiteX129" fmla="*/ 1240781 w 3117456"/>
              <a:gd name="connsiteY129" fmla="*/ 2863147 h 3167064"/>
              <a:gd name="connsiteX130" fmla="*/ 1208976 w 3117456"/>
              <a:gd name="connsiteY130" fmla="*/ 2934709 h 3167064"/>
              <a:gd name="connsiteX131" fmla="*/ 1208976 w 3117456"/>
              <a:gd name="connsiteY131" fmla="*/ 3014222 h 3167064"/>
              <a:gd name="connsiteX132" fmla="*/ 1208976 w 3117456"/>
              <a:gd name="connsiteY132" fmla="*/ 3077832 h 3167064"/>
              <a:gd name="connsiteX133" fmla="*/ 1272587 w 3117456"/>
              <a:gd name="connsiteY133" fmla="*/ 3141443 h 3167064"/>
              <a:gd name="connsiteX134" fmla="*/ 1352100 w 3117456"/>
              <a:gd name="connsiteY134" fmla="*/ 3165297 h 3167064"/>
              <a:gd name="connsiteX135" fmla="*/ 1391856 w 3117456"/>
              <a:gd name="connsiteY135" fmla="*/ 3165297 h 3167064"/>
              <a:gd name="connsiteX136" fmla="*/ 1479320 w 3117456"/>
              <a:gd name="connsiteY136" fmla="*/ 3133491 h 3167064"/>
              <a:gd name="connsiteX0" fmla="*/ 1479320 w 3117456"/>
              <a:gd name="connsiteY0" fmla="*/ 3133491 h 3167064"/>
              <a:gd name="connsiteX1" fmla="*/ 1638347 w 3117456"/>
              <a:gd name="connsiteY1" fmla="*/ 3117589 h 3167064"/>
              <a:gd name="connsiteX2" fmla="*/ 1725811 w 3117456"/>
              <a:gd name="connsiteY2" fmla="*/ 2950611 h 3167064"/>
              <a:gd name="connsiteX3" fmla="*/ 1741713 w 3117456"/>
              <a:gd name="connsiteY3" fmla="*/ 2815439 h 3167064"/>
              <a:gd name="connsiteX4" fmla="*/ 1789421 w 3117456"/>
              <a:gd name="connsiteY4" fmla="*/ 2648462 h 3167064"/>
              <a:gd name="connsiteX5" fmla="*/ 1916642 w 3117456"/>
              <a:gd name="connsiteY5" fmla="*/ 2616657 h 3167064"/>
              <a:gd name="connsiteX6" fmla="*/ 2027960 w 3117456"/>
              <a:gd name="connsiteY6" fmla="*/ 2600754 h 3167064"/>
              <a:gd name="connsiteX7" fmla="*/ 2115425 w 3117456"/>
              <a:gd name="connsiteY7" fmla="*/ 2537144 h 3167064"/>
              <a:gd name="connsiteX8" fmla="*/ 2186987 w 3117456"/>
              <a:gd name="connsiteY8" fmla="*/ 2449679 h 3167064"/>
              <a:gd name="connsiteX9" fmla="*/ 2322159 w 3117456"/>
              <a:gd name="connsiteY9" fmla="*/ 2346312 h 3167064"/>
              <a:gd name="connsiteX10" fmla="*/ 2409623 w 3117456"/>
              <a:gd name="connsiteY10" fmla="*/ 2290653 h 3167064"/>
              <a:gd name="connsiteX11" fmla="*/ 2497087 w 3117456"/>
              <a:gd name="connsiteY11" fmla="*/ 2282702 h 3167064"/>
              <a:gd name="connsiteX12" fmla="*/ 2600454 w 3117456"/>
              <a:gd name="connsiteY12" fmla="*/ 2346312 h 3167064"/>
              <a:gd name="connsiteX13" fmla="*/ 2719724 w 3117456"/>
              <a:gd name="connsiteY13" fmla="*/ 2354264 h 3167064"/>
              <a:gd name="connsiteX14" fmla="*/ 2862847 w 3117456"/>
              <a:gd name="connsiteY14" fmla="*/ 2354264 h 3167064"/>
              <a:gd name="connsiteX15" fmla="*/ 2998020 w 3117456"/>
              <a:gd name="connsiteY15" fmla="*/ 2290653 h 3167064"/>
              <a:gd name="connsiteX16" fmla="*/ 3053679 w 3117456"/>
              <a:gd name="connsiteY16" fmla="*/ 2211140 h 3167064"/>
              <a:gd name="connsiteX17" fmla="*/ 3101387 w 3117456"/>
              <a:gd name="connsiteY17" fmla="*/ 2115725 h 3167064"/>
              <a:gd name="connsiteX18" fmla="*/ 3117289 w 3117456"/>
              <a:gd name="connsiteY18" fmla="*/ 1972601 h 3167064"/>
              <a:gd name="connsiteX19" fmla="*/ 3093435 w 3117456"/>
              <a:gd name="connsiteY19" fmla="*/ 1885137 h 3167064"/>
              <a:gd name="connsiteX20" fmla="*/ 2950312 w 3117456"/>
              <a:gd name="connsiteY20" fmla="*/ 1877185 h 3167064"/>
              <a:gd name="connsiteX21" fmla="*/ 2846945 w 3117456"/>
              <a:gd name="connsiteY21" fmla="*/ 1853331 h 3167064"/>
              <a:gd name="connsiteX22" fmla="*/ 2703821 w 3117456"/>
              <a:gd name="connsiteY22" fmla="*/ 1853331 h 3167064"/>
              <a:gd name="connsiteX23" fmla="*/ 2608406 w 3117456"/>
              <a:gd name="connsiteY23" fmla="*/ 1837429 h 3167064"/>
              <a:gd name="connsiteX24" fmla="*/ 2489136 w 3117456"/>
              <a:gd name="connsiteY24" fmla="*/ 1773818 h 3167064"/>
              <a:gd name="connsiteX25" fmla="*/ 2449380 w 3117456"/>
              <a:gd name="connsiteY25" fmla="*/ 1734062 h 3167064"/>
              <a:gd name="connsiteX26" fmla="*/ 2401672 w 3117456"/>
              <a:gd name="connsiteY26" fmla="*/ 1646598 h 3167064"/>
              <a:gd name="connsiteX27" fmla="*/ 2449380 w 3117456"/>
              <a:gd name="connsiteY27" fmla="*/ 1543231 h 3167064"/>
              <a:gd name="connsiteX28" fmla="*/ 2544795 w 3117456"/>
              <a:gd name="connsiteY28" fmla="*/ 1487571 h 3167064"/>
              <a:gd name="connsiteX29" fmla="*/ 2600454 w 3117456"/>
              <a:gd name="connsiteY29" fmla="*/ 1416010 h 3167064"/>
              <a:gd name="connsiteX30" fmla="*/ 2656113 w 3117456"/>
              <a:gd name="connsiteY30" fmla="*/ 1360351 h 3167064"/>
              <a:gd name="connsiteX31" fmla="*/ 2719724 w 3117456"/>
              <a:gd name="connsiteY31" fmla="*/ 1256984 h 3167064"/>
              <a:gd name="connsiteX32" fmla="*/ 2775383 w 3117456"/>
              <a:gd name="connsiteY32" fmla="*/ 1193373 h 3167064"/>
              <a:gd name="connsiteX33" fmla="*/ 2807188 w 3117456"/>
              <a:gd name="connsiteY33" fmla="*/ 1121811 h 3167064"/>
              <a:gd name="connsiteX34" fmla="*/ 2807188 w 3117456"/>
              <a:gd name="connsiteY34" fmla="*/ 1066152 h 3167064"/>
              <a:gd name="connsiteX35" fmla="*/ 2767432 w 3117456"/>
              <a:gd name="connsiteY35" fmla="*/ 1002542 h 3167064"/>
              <a:gd name="connsiteX36" fmla="*/ 2759480 w 3117456"/>
              <a:gd name="connsiteY36" fmla="*/ 962785 h 3167064"/>
              <a:gd name="connsiteX37" fmla="*/ 2672016 w 3117456"/>
              <a:gd name="connsiteY37" fmla="*/ 923029 h 3167064"/>
              <a:gd name="connsiteX38" fmla="*/ 2608406 w 3117456"/>
              <a:gd name="connsiteY38" fmla="*/ 875321 h 3167064"/>
              <a:gd name="connsiteX39" fmla="*/ 2584552 w 3117456"/>
              <a:gd name="connsiteY39" fmla="*/ 827613 h 3167064"/>
              <a:gd name="connsiteX40" fmla="*/ 2489136 w 3117456"/>
              <a:gd name="connsiteY40" fmla="*/ 732198 h 3167064"/>
              <a:gd name="connsiteX41" fmla="*/ 2393720 w 3117456"/>
              <a:gd name="connsiteY41" fmla="*/ 644733 h 3167064"/>
              <a:gd name="connsiteX42" fmla="*/ 2377818 w 3117456"/>
              <a:gd name="connsiteY42" fmla="*/ 612928 h 3167064"/>
              <a:gd name="connsiteX43" fmla="*/ 2346013 w 3117456"/>
              <a:gd name="connsiteY43" fmla="*/ 525464 h 3167064"/>
              <a:gd name="connsiteX44" fmla="*/ 2258548 w 3117456"/>
              <a:gd name="connsiteY44" fmla="*/ 453902 h 3167064"/>
              <a:gd name="connsiteX45" fmla="*/ 2186987 w 3117456"/>
              <a:gd name="connsiteY45" fmla="*/ 366438 h 3167064"/>
              <a:gd name="connsiteX46" fmla="*/ 2139279 w 3117456"/>
              <a:gd name="connsiteY46" fmla="*/ 223314 h 3167064"/>
              <a:gd name="connsiteX47" fmla="*/ 1956399 w 3117456"/>
              <a:gd name="connsiteY47" fmla="*/ 175606 h 3167064"/>
              <a:gd name="connsiteX48" fmla="*/ 1900740 w 3117456"/>
              <a:gd name="connsiteY48" fmla="*/ 88142 h 3167064"/>
              <a:gd name="connsiteX49" fmla="*/ 1765567 w 3117456"/>
              <a:gd name="connsiteY49" fmla="*/ 32483 h 3167064"/>
              <a:gd name="connsiteX50" fmla="*/ 1709908 w 3117456"/>
              <a:gd name="connsiteY50" fmla="*/ 16580 h 3167064"/>
              <a:gd name="connsiteX51" fmla="*/ 1622444 w 3117456"/>
              <a:gd name="connsiteY51" fmla="*/ 678 h 3167064"/>
              <a:gd name="connsiteX52" fmla="*/ 1606541 w 3117456"/>
              <a:gd name="connsiteY52" fmla="*/ 40434 h 3167064"/>
              <a:gd name="connsiteX53" fmla="*/ 1590639 w 3117456"/>
              <a:gd name="connsiteY53" fmla="*/ 119947 h 3167064"/>
              <a:gd name="connsiteX54" fmla="*/ 1574736 w 3117456"/>
              <a:gd name="connsiteY54" fmla="*/ 207411 h 3167064"/>
              <a:gd name="connsiteX55" fmla="*/ 1558833 w 3117456"/>
              <a:gd name="connsiteY55" fmla="*/ 247168 h 3167064"/>
              <a:gd name="connsiteX56" fmla="*/ 1423661 w 3117456"/>
              <a:gd name="connsiteY56" fmla="*/ 247168 h 3167064"/>
              <a:gd name="connsiteX57" fmla="*/ 1375953 w 3117456"/>
              <a:gd name="connsiteY57" fmla="*/ 247168 h 3167064"/>
              <a:gd name="connsiteX58" fmla="*/ 1328246 w 3117456"/>
              <a:gd name="connsiteY58" fmla="*/ 263071 h 3167064"/>
              <a:gd name="connsiteX59" fmla="*/ 1328246 w 3117456"/>
              <a:gd name="connsiteY59" fmla="*/ 310778 h 3167064"/>
              <a:gd name="connsiteX60" fmla="*/ 1328246 w 3117456"/>
              <a:gd name="connsiteY60" fmla="*/ 406194 h 3167064"/>
              <a:gd name="connsiteX61" fmla="*/ 1344148 w 3117456"/>
              <a:gd name="connsiteY61" fmla="*/ 461853 h 3167064"/>
              <a:gd name="connsiteX62" fmla="*/ 1336197 w 3117456"/>
              <a:gd name="connsiteY62" fmla="*/ 525464 h 3167064"/>
              <a:gd name="connsiteX63" fmla="*/ 1296440 w 3117456"/>
              <a:gd name="connsiteY63" fmla="*/ 565220 h 3167064"/>
              <a:gd name="connsiteX64" fmla="*/ 1256684 w 3117456"/>
              <a:gd name="connsiteY64" fmla="*/ 612928 h 3167064"/>
              <a:gd name="connsiteX65" fmla="*/ 1185122 w 3117456"/>
              <a:gd name="connsiteY65" fmla="*/ 652685 h 3167064"/>
              <a:gd name="connsiteX66" fmla="*/ 1224879 w 3117456"/>
              <a:gd name="connsiteY66" fmla="*/ 684490 h 3167064"/>
              <a:gd name="connsiteX67" fmla="*/ 1208976 w 3117456"/>
              <a:gd name="connsiteY67" fmla="*/ 748100 h 3167064"/>
              <a:gd name="connsiteX68" fmla="*/ 1129463 w 3117456"/>
              <a:gd name="connsiteY68" fmla="*/ 771954 h 3167064"/>
              <a:gd name="connsiteX69" fmla="*/ 1002242 w 3117456"/>
              <a:gd name="connsiteY69" fmla="*/ 732198 h 3167064"/>
              <a:gd name="connsiteX70" fmla="*/ 1002242 w 3117456"/>
              <a:gd name="connsiteY70" fmla="*/ 732198 h 3167064"/>
              <a:gd name="connsiteX71" fmla="*/ 906827 w 3117456"/>
              <a:gd name="connsiteY71" fmla="*/ 644733 h 3167064"/>
              <a:gd name="connsiteX72" fmla="*/ 890924 w 3117456"/>
              <a:gd name="connsiteY72" fmla="*/ 684490 h 3167064"/>
              <a:gd name="connsiteX73" fmla="*/ 835265 w 3117456"/>
              <a:gd name="connsiteY73" fmla="*/ 732198 h 3167064"/>
              <a:gd name="connsiteX74" fmla="*/ 811411 w 3117456"/>
              <a:gd name="connsiteY74" fmla="*/ 764003 h 3167064"/>
              <a:gd name="connsiteX75" fmla="*/ 779606 w 3117456"/>
              <a:gd name="connsiteY75" fmla="*/ 803759 h 3167064"/>
              <a:gd name="connsiteX76" fmla="*/ 731898 w 3117456"/>
              <a:gd name="connsiteY76" fmla="*/ 843516 h 3167064"/>
              <a:gd name="connsiteX77" fmla="*/ 700093 w 3117456"/>
              <a:gd name="connsiteY77" fmla="*/ 883272 h 3167064"/>
              <a:gd name="connsiteX78" fmla="*/ 700093 w 3117456"/>
              <a:gd name="connsiteY78" fmla="*/ 930980 h 3167064"/>
              <a:gd name="connsiteX79" fmla="*/ 652385 w 3117456"/>
              <a:gd name="connsiteY79" fmla="*/ 954834 h 3167064"/>
              <a:gd name="connsiteX80" fmla="*/ 596726 w 3117456"/>
              <a:gd name="connsiteY80" fmla="*/ 923029 h 3167064"/>
              <a:gd name="connsiteX81" fmla="*/ 556969 w 3117456"/>
              <a:gd name="connsiteY81" fmla="*/ 875321 h 3167064"/>
              <a:gd name="connsiteX82" fmla="*/ 509261 w 3117456"/>
              <a:gd name="connsiteY82" fmla="*/ 891224 h 3167064"/>
              <a:gd name="connsiteX83" fmla="*/ 445651 w 3117456"/>
              <a:gd name="connsiteY83" fmla="*/ 923029 h 3167064"/>
              <a:gd name="connsiteX84" fmla="*/ 413846 w 3117456"/>
              <a:gd name="connsiteY84" fmla="*/ 970737 h 3167064"/>
              <a:gd name="connsiteX85" fmla="*/ 413846 w 3117456"/>
              <a:gd name="connsiteY85" fmla="*/ 1010493 h 3167064"/>
              <a:gd name="connsiteX86" fmla="*/ 397943 w 3117456"/>
              <a:gd name="connsiteY86" fmla="*/ 1050250 h 3167064"/>
              <a:gd name="connsiteX87" fmla="*/ 302527 w 3117456"/>
              <a:gd name="connsiteY87" fmla="*/ 1050250 h 3167064"/>
              <a:gd name="connsiteX88" fmla="*/ 207112 w 3117456"/>
              <a:gd name="connsiteY88" fmla="*/ 1050250 h 3167064"/>
              <a:gd name="connsiteX89" fmla="*/ 175307 w 3117456"/>
              <a:gd name="connsiteY89" fmla="*/ 1066152 h 3167064"/>
              <a:gd name="connsiteX90" fmla="*/ 143501 w 3117456"/>
              <a:gd name="connsiteY90" fmla="*/ 1121811 h 3167064"/>
              <a:gd name="connsiteX91" fmla="*/ 103745 w 3117456"/>
              <a:gd name="connsiteY91" fmla="*/ 1193373 h 3167064"/>
              <a:gd name="connsiteX92" fmla="*/ 71940 w 3117456"/>
              <a:gd name="connsiteY92" fmla="*/ 1264935 h 3167064"/>
              <a:gd name="connsiteX93" fmla="*/ 48086 w 3117456"/>
              <a:gd name="connsiteY93" fmla="*/ 1328545 h 3167064"/>
              <a:gd name="connsiteX94" fmla="*/ 40134 w 3117456"/>
              <a:gd name="connsiteY94" fmla="*/ 1408058 h 3167064"/>
              <a:gd name="connsiteX95" fmla="*/ 40134 w 3117456"/>
              <a:gd name="connsiteY95" fmla="*/ 1408058 h 3167064"/>
              <a:gd name="connsiteX96" fmla="*/ 16280 w 3117456"/>
              <a:gd name="connsiteY96" fmla="*/ 1487571 h 3167064"/>
              <a:gd name="connsiteX97" fmla="*/ 378 w 3117456"/>
              <a:gd name="connsiteY97" fmla="*/ 1638646 h 3167064"/>
              <a:gd name="connsiteX98" fmla="*/ 32183 w 3117456"/>
              <a:gd name="connsiteY98" fmla="*/ 1686354 h 3167064"/>
              <a:gd name="connsiteX99" fmla="*/ 262771 w 3117456"/>
              <a:gd name="connsiteY99" fmla="*/ 1781770 h 3167064"/>
              <a:gd name="connsiteX100" fmla="*/ 326381 w 3117456"/>
              <a:gd name="connsiteY100" fmla="*/ 1765867 h 3167064"/>
              <a:gd name="connsiteX101" fmla="*/ 382040 w 3117456"/>
              <a:gd name="connsiteY101" fmla="*/ 1630695 h 3167064"/>
              <a:gd name="connsiteX102" fmla="*/ 469505 w 3117456"/>
              <a:gd name="connsiteY102" fmla="*/ 1614792 h 3167064"/>
              <a:gd name="connsiteX103" fmla="*/ 485408 w 3117456"/>
              <a:gd name="connsiteY103" fmla="*/ 1567084 h 3167064"/>
              <a:gd name="connsiteX104" fmla="*/ 604677 w 3117456"/>
              <a:gd name="connsiteY104" fmla="*/ 1535279 h 3167064"/>
              <a:gd name="connsiteX105" fmla="*/ 636482 w 3117456"/>
              <a:gd name="connsiteY105" fmla="*/ 1559133 h 3167064"/>
              <a:gd name="connsiteX106" fmla="*/ 620580 w 3117456"/>
              <a:gd name="connsiteY106" fmla="*/ 1638646 h 3167064"/>
              <a:gd name="connsiteX107" fmla="*/ 660336 w 3117456"/>
              <a:gd name="connsiteY107" fmla="*/ 1718159 h 3167064"/>
              <a:gd name="connsiteX108" fmla="*/ 700093 w 3117456"/>
              <a:gd name="connsiteY108" fmla="*/ 1742013 h 3167064"/>
              <a:gd name="connsiteX109" fmla="*/ 708044 w 3117456"/>
              <a:gd name="connsiteY109" fmla="*/ 1789721 h 3167064"/>
              <a:gd name="connsiteX110" fmla="*/ 692141 w 3117456"/>
              <a:gd name="connsiteY110" fmla="*/ 1805624 h 3167064"/>
              <a:gd name="connsiteX111" fmla="*/ 692141 w 3117456"/>
              <a:gd name="connsiteY111" fmla="*/ 1845380 h 3167064"/>
              <a:gd name="connsiteX112" fmla="*/ 715995 w 3117456"/>
              <a:gd name="connsiteY112" fmla="*/ 1932845 h 3167064"/>
              <a:gd name="connsiteX113" fmla="*/ 731898 w 3117456"/>
              <a:gd name="connsiteY113" fmla="*/ 1996455 h 3167064"/>
              <a:gd name="connsiteX114" fmla="*/ 747800 w 3117456"/>
              <a:gd name="connsiteY114" fmla="*/ 2083919 h 3167064"/>
              <a:gd name="connsiteX115" fmla="*/ 731898 w 3117456"/>
              <a:gd name="connsiteY115" fmla="*/ 2131627 h 3167064"/>
              <a:gd name="connsiteX116" fmla="*/ 859119 w 3117456"/>
              <a:gd name="connsiteY116" fmla="*/ 2227043 h 3167064"/>
              <a:gd name="connsiteX117" fmla="*/ 890924 w 3117456"/>
              <a:gd name="connsiteY117" fmla="*/ 2290653 h 3167064"/>
              <a:gd name="connsiteX118" fmla="*/ 994291 w 3117456"/>
              <a:gd name="connsiteY118" fmla="*/ 2354264 h 3167064"/>
              <a:gd name="connsiteX119" fmla="*/ 1034047 w 3117456"/>
              <a:gd name="connsiteY119" fmla="*/ 2401971 h 3167064"/>
              <a:gd name="connsiteX120" fmla="*/ 1081755 w 3117456"/>
              <a:gd name="connsiteY120" fmla="*/ 2489436 h 3167064"/>
              <a:gd name="connsiteX121" fmla="*/ 1137414 w 3117456"/>
              <a:gd name="connsiteY121" fmla="*/ 2553046 h 3167064"/>
              <a:gd name="connsiteX122" fmla="*/ 1105609 w 3117456"/>
              <a:gd name="connsiteY122" fmla="*/ 2560998 h 3167064"/>
              <a:gd name="connsiteX123" fmla="*/ 1121512 w 3117456"/>
              <a:gd name="connsiteY123" fmla="*/ 2608705 h 3167064"/>
              <a:gd name="connsiteX124" fmla="*/ 1161268 w 3117456"/>
              <a:gd name="connsiteY124" fmla="*/ 2672316 h 3167064"/>
              <a:gd name="connsiteX125" fmla="*/ 1232830 w 3117456"/>
              <a:gd name="connsiteY125" fmla="*/ 2696170 h 3167064"/>
              <a:gd name="connsiteX126" fmla="*/ 1352100 w 3117456"/>
              <a:gd name="connsiteY126" fmla="*/ 2712072 h 3167064"/>
              <a:gd name="connsiteX127" fmla="*/ 1304392 w 3117456"/>
              <a:gd name="connsiteY127" fmla="*/ 2751829 h 3167064"/>
              <a:gd name="connsiteX128" fmla="*/ 1272587 w 3117456"/>
              <a:gd name="connsiteY128" fmla="*/ 2807488 h 3167064"/>
              <a:gd name="connsiteX129" fmla="*/ 1240781 w 3117456"/>
              <a:gd name="connsiteY129" fmla="*/ 2863147 h 3167064"/>
              <a:gd name="connsiteX130" fmla="*/ 1208976 w 3117456"/>
              <a:gd name="connsiteY130" fmla="*/ 2934709 h 3167064"/>
              <a:gd name="connsiteX131" fmla="*/ 1208976 w 3117456"/>
              <a:gd name="connsiteY131" fmla="*/ 3014222 h 3167064"/>
              <a:gd name="connsiteX132" fmla="*/ 1208976 w 3117456"/>
              <a:gd name="connsiteY132" fmla="*/ 3077832 h 3167064"/>
              <a:gd name="connsiteX133" fmla="*/ 1272587 w 3117456"/>
              <a:gd name="connsiteY133" fmla="*/ 3141443 h 3167064"/>
              <a:gd name="connsiteX134" fmla="*/ 1352100 w 3117456"/>
              <a:gd name="connsiteY134" fmla="*/ 3165297 h 3167064"/>
              <a:gd name="connsiteX135" fmla="*/ 1391856 w 3117456"/>
              <a:gd name="connsiteY135" fmla="*/ 3165297 h 3167064"/>
              <a:gd name="connsiteX136" fmla="*/ 1479320 w 3117456"/>
              <a:gd name="connsiteY136" fmla="*/ 3133491 h 3167064"/>
              <a:gd name="connsiteX0" fmla="*/ 1479320 w 3117456"/>
              <a:gd name="connsiteY0" fmla="*/ 3133491 h 3167064"/>
              <a:gd name="connsiteX1" fmla="*/ 1638347 w 3117456"/>
              <a:gd name="connsiteY1" fmla="*/ 3117589 h 3167064"/>
              <a:gd name="connsiteX2" fmla="*/ 1725811 w 3117456"/>
              <a:gd name="connsiteY2" fmla="*/ 2950611 h 3167064"/>
              <a:gd name="connsiteX3" fmla="*/ 1741713 w 3117456"/>
              <a:gd name="connsiteY3" fmla="*/ 2815439 h 3167064"/>
              <a:gd name="connsiteX4" fmla="*/ 1789421 w 3117456"/>
              <a:gd name="connsiteY4" fmla="*/ 2648462 h 3167064"/>
              <a:gd name="connsiteX5" fmla="*/ 1916642 w 3117456"/>
              <a:gd name="connsiteY5" fmla="*/ 2616657 h 3167064"/>
              <a:gd name="connsiteX6" fmla="*/ 2027960 w 3117456"/>
              <a:gd name="connsiteY6" fmla="*/ 2600754 h 3167064"/>
              <a:gd name="connsiteX7" fmla="*/ 2115425 w 3117456"/>
              <a:gd name="connsiteY7" fmla="*/ 2537144 h 3167064"/>
              <a:gd name="connsiteX8" fmla="*/ 2186987 w 3117456"/>
              <a:gd name="connsiteY8" fmla="*/ 2449679 h 3167064"/>
              <a:gd name="connsiteX9" fmla="*/ 2322159 w 3117456"/>
              <a:gd name="connsiteY9" fmla="*/ 2346312 h 3167064"/>
              <a:gd name="connsiteX10" fmla="*/ 2409623 w 3117456"/>
              <a:gd name="connsiteY10" fmla="*/ 2290653 h 3167064"/>
              <a:gd name="connsiteX11" fmla="*/ 2497087 w 3117456"/>
              <a:gd name="connsiteY11" fmla="*/ 2282702 h 3167064"/>
              <a:gd name="connsiteX12" fmla="*/ 2600454 w 3117456"/>
              <a:gd name="connsiteY12" fmla="*/ 2346312 h 3167064"/>
              <a:gd name="connsiteX13" fmla="*/ 2719724 w 3117456"/>
              <a:gd name="connsiteY13" fmla="*/ 2354264 h 3167064"/>
              <a:gd name="connsiteX14" fmla="*/ 2862847 w 3117456"/>
              <a:gd name="connsiteY14" fmla="*/ 2354264 h 3167064"/>
              <a:gd name="connsiteX15" fmla="*/ 2998020 w 3117456"/>
              <a:gd name="connsiteY15" fmla="*/ 2290653 h 3167064"/>
              <a:gd name="connsiteX16" fmla="*/ 3053679 w 3117456"/>
              <a:gd name="connsiteY16" fmla="*/ 2211140 h 3167064"/>
              <a:gd name="connsiteX17" fmla="*/ 3101387 w 3117456"/>
              <a:gd name="connsiteY17" fmla="*/ 2115725 h 3167064"/>
              <a:gd name="connsiteX18" fmla="*/ 3117289 w 3117456"/>
              <a:gd name="connsiteY18" fmla="*/ 1972601 h 3167064"/>
              <a:gd name="connsiteX19" fmla="*/ 3093435 w 3117456"/>
              <a:gd name="connsiteY19" fmla="*/ 1885137 h 3167064"/>
              <a:gd name="connsiteX20" fmla="*/ 2950312 w 3117456"/>
              <a:gd name="connsiteY20" fmla="*/ 1877185 h 3167064"/>
              <a:gd name="connsiteX21" fmla="*/ 2846945 w 3117456"/>
              <a:gd name="connsiteY21" fmla="*/ 1853331 h 3167064"/>
              <a:gd name="connsiteX22" fmla="*/ 2703821 w 3117456"/>
              <a:gd name="connsiteY22" fmla="*/ 1853331 h 3167064"/>
              <a:gd name="connsiteX23" fmla="*/ 2608406 w 3117456"/>
              <a:gd name="connsiteY23" fmla="*/ 1837429 h 3167064"/>
              <a:gd name="connsiteX24" fmla="*/ 2489136 w 3117456"/>
              <a:gd name="connsiteY24" fmla="*/ 1773818 h 3167064"/>
              <a:gd name="connsiteX25" fmla="*/ 2449380 w 3117456"/>
              <a:gd name="connsiteY25" fmla="*/ 1734062 h 3167064"/>
              <a:gd name="connsiteX26" fmla="*/ 2401672 w 3117456"/>
              <a:gd name="connsiteY26" fmla="*/ 1646598 h 3167064"/>
              <a:gd name="connsiteX27" fmla="*/ 2449380 w 3117456"/>
              <a:gd name="connsiteY27" fmla="*/ 1543231 h 3167064"/>
              <a:gd name="connsiteX28" fmla="*/ 2544795 w 3117456"/>
              <a:gd name="connsiteY28" fmla="*/ 1487571 h 3167064"/>
              <a:gd name="connsiteX29" fmla="*/ 2600454 w 3117456"/>
              <a:gd name="connsiteY29" fmla="*/ 1416010 h 3167064"/>
              <a:gd name="connsiteX30" fmla="*/ 2656113 w 3117456"/>
              <a:gd name="connsiteY30" fmla="*/ 1360351 h 3167064"/>
              <a:gd name="connsiteX31" fmla="*/ 2719724 w 3117456"/>
              <a:gd name="connsiteY31" fmla="*/ 1256984 h 3167064"/>
              <a:gd name="connsiteX32" fmla="*/ 2775383 w 3117456"/>
              <a:gd name="connsiteY32" fmla="*/ 1193373 h 3167064"/>
              <a:gd name="connsiteX33" fmla="*/ 2807188 w 3117456"/>
              <a:gd name="connsiteY33" fmla="*/ 1121811 h 3167064"/>
              <a:gd name="connsiteX34" fmla="*/ 2807188 w 3117456"/>
              <a:gd name="connsiteY34" fmla="*/ 1066152 h 3167064"/>
              <a:gd name="connsiteX35" fmla="*/ 2767432 w 3117456"/>
              <a:gd name="connsiteY35" fmla="*/ 1002542 h 3167064"/>
              <a:gd name="connsiteX36" fmla="*/ 2759480 w 3117456"/>
              <a:gd name="connsiteY36" fmla="*/ 962785 h 3167064"/>
              <a:gd name="connsiteX37" fmla="*/ 2672016 w 3117456"/>
              <a:gd name="connsiteY37" fmla="*/ 923029 h 3167064"/>
              <a:gd name="connsiteX38" fmla="*/ 2608406 w 3117456"/>
              <a:gd name="connsiteY38" fmla="*/ 875321 h 3167064"/>
              <a:gd name="connsiteX39" fmla="*/ 2584552 w 3117456"/>
              <a:gd name="connsiteY39" fmla="*/ 827613 h 3167064"/>
              <a:gd name="connsiteX40" fmla="*/ 2489136 w 3117456"/>
              <a:gd name="connsiteY40" fmla="*/ 732198 h 3167064"/>
              <a:gd name="connsiteX41" fmla="*/ 2393720 w 3117456"/>
              <a:gd name="connsiteY41" fmla="*/ 644733 h 3167064"/>
              <a:gd name="connsiteX42" fmla="*/ 2377818 w 3117456"/>
              <a:gd name="connsiteY42" fmla="*/ 612928 h 3167064"/>
              <a:gd name="connsiteX43" fmla="*/ 2346013 w 3117456"/>
              <a:gd name="connsiteY43" fmla="*/ 525464 h 3167064"/>
              <a:gd name="connsiteX44" fmla="*/ 2258548 w 3117456"/>
              <a:gd name="connsiteY44" fmla="*/ 453902 h 3167064"/>
              <a:gd name="connsiteX45" fmla="*/ 2186987 w 3117456"/>
              <a:gd name="connsiteY45" fmla="*/ 366438 h 3167064"/>
              <a:gd name="connsiteX46" fmla="*/ 2139279 w 3117456"/>
              <a:gd name="connsiteY46" fmla="*/ 223314 h 3167064"/>
              <a:gd name="connsiteX47" fmla="*/ 1956399 w 3117456"/>
              <a:gd name="connsiteY47" fmla="*/ 175606 h 3167064"/>
              <a:gd name="connsiteX48" fmla="*/ 1900740 w 3117456"/>
              <a:gd name="connsiteY48" fmla="*/ 88142 h 3167064"/>
              <a:gd name="connsiteX49" fmla="*/ 1765567 w 3117456"/>
              <a:gd name="connsiteY49" fmla="*/ 32483 h 3167064"/>
              <a:gd name="connsiteX50" fmla="*/ 1709908 w 3117456"/>
              <a:gd name="connsiteY50" fmla="*/ 16580 h 3167064"/>
              <a:gd name="connsiteX51" fmla="*/ 1622444 w 3117456"/>
              <a:gd name="connsiteY51" fmla="*/ 678 h 3167064"/>
              <a:gd name="connsiteX52" fmla="*/ 1606541 w 3117456"/>
              <a:gd name="connsiteY52" fmla="*/ 40434 h 3167064"/>
              <a:gd name="connsiteX53" fmla="*/ 1590639 w 3117456"/>
              <a:gd name="connsiteY53" fmla="*/ 119947 h 3167064"/>
              <a:gd name="connsiteX54" fmla="*/ 1574736 w 3117456"/>
              <a:gd name="connsiteY54" fmla="*/ 207411 h 3167064"/>
              <a:gd name="connsiteX55" fmla="*/ 1558833 w 3117456"/>
              <a:gd name="connsiteY55" fmla="*/ 247168 h 3167064"/>
              <a:gd name="connsiteX56" fmla="*/ 1423661 w 3117456"/>
              <a:gd name="connsiteY56" fmla="*/ 247168 h 3167064"/>
              <a:gd name="connsiteX57" fmla="*/ 1375953 w 3117456"/>
              <a:gd name="connsiteY57" fmla="*/ 247168 h 3167064"/>
              <a:gd name="connsiteX58" fmla="*/ 1328246 w 3117456"/>
              <a:gd name="connsiteY58" fmla="*/ 263071 h 3167064"/>
              <a:gd name="connsiteX59" fmla="*/ 1328246 w 3117456"/>
              <a:gd name="connsiteY59" fmla="*/ 310778 h 3167064"/>
              <a:gd name="connsiteX60" fmla="*/ 1328246 w 3117456"/>
              <a:gd name="connsiteY60" fmla="*/ 406194 h 3167064"/>
              <a:gd name="connsiteX61" fmla="*/ 1344148 w 3117456"/>
              <a:gd name="connsiteY61" fmla="*/ 461853 h 3167064"/>
              <a:gd name="connsiteX62" fmla="*/ 1336197 w 3117456"/>
              <a:gd name="connsiteY62" fmla="*/ 525464 h 3167064"/>
              <a:gd name="connsiteX63" fmla="*/ 1296440 w 3117456"/>
              <a:gd name="connsiteY63" fmla="*/ 565220 h 3167064"/>
              <a:gd name="connsiteX64" fmla="*/ 1256684 w 3117456"/>
              <a:gd name="connsiteY64" fmla="*/ 612928 h 3167064"/>
              <a:gd name="connsiteX65" fmla="*/ 1185122 w 3117456"/>
              <a:gd name="connsiteY65" fmla="*/ 652685 h 3167064"/>
              <a:gd name="connsiteX66" fmla="*/ 1224879 w 3117456"/>
              <a:gd name="connsiteY66" fmla="*/ 684490 h 3167064"/>
              <a:gd name="connsiteX67" fmla="*/ 1208976 w 3117456"/>
              <a:gd name="connsiteY67" fmla="*/ 748100 h 3167064"/>
              <a:gd name="connsiteX68" fmla="*/ 1129463 w 3117456"/>
              <a:gd name="connsiteY68" fmla="*/ 771954 h 3167064"/>
              <a:gd name="connsiteX69" fmla="*/ 1002242 w 3117456"/>
              <a:gd name="connsiteY69" fmla="*/ 732198 h 3167064"/>
              <a:gd name="connsiteX70" fmla="*/ 1002242 w 3117456"/>
              <a:gd name="connsiteY70" fmla="*/ 732198 h 3167064"/>
              <a:gd name="connsiteX71" fmla="*/ 906827 w 3117456"/>
              <a:gd name="connsiteY71" fmla="*/ 644733 h 3167064"/>
              <a:gd name="connsiteX72" fmla="*/ 890924 w 3117456"/>
              <a:gd name="connsiteY72" fmla="*/ 684490 h 3167064"/>
              <a:gd name="connsiteX73" fmla="*/ 835265 w 3117456"/>
              <a:gd name="connsiteY73" fmla="*/ 732198 h 3167064"/>
              <a:gd name="connsiteX74" fmla="*/ 811411 w 3117456"/>
              <a:gd name="connsiteY74" fmla="*/ 764003 h 3167064"/>
              <a:gd name="connsiteX75" fmla="*/ 779606 w 3117456"/>
              <a:gd name="connsiteY75" fmla="*/ 803759 h 3167064"/>
              <a:gd name="connsiteX76" fmla="*/ 731898 w 3117456"/>
              <a:gd name="connsiteY76" fmla="*/ 843516 h 3167064"/>
              <a:gd name="connsiteX77" fmla="*/ 700093 w 3117456"/>
              <a:gd name="connsiteY77" fmla="*/ 883272 h 3167064"/>
              <a:gd name="connsiteX78" fmla="*/ 700093 w 3117456"/>
              <a:gd name="connsiteY78" fmla="*/ 930980 h 3167064"/>
              <a:gd name="connsiteX79" fmla="*/ 652385 w 3117456"/>
              <a:gd name="connsiteY79" fmla="*/ 954834 h 3167064"/>
              <a:gd name="connsiteX80" fmla="*/ 596726 w 3117456"/>
              <a:gd name="connsiteY80" fmla="*/ 923029 h 3167064"/>
              <a:gd name="connsiteX81" fmla="*/ 556969 w 3117456"/>
              <a:gd name="connsiteY81" fmla="*/ 875321 h 3167064"/>
              <a:gd name="connsiteX82" fmla="*/ 509261 w 3117456"/>
              <a:gd name="connsiteY82" fmla="*/ 891224 h 3167064"/>
              <a:gd name="connsiteX83" fmla="*/ 445651 w 3117456"/>
              <a:gd name="connsiteY83" fmla="*/ 923029 h 3167064"/>
              <a:gd name="connsiteX84" fmla="*/ 413846 w 3117456"/>
              <a:gd name="connsiteY84" fmla="*/ 970737 h 3167064"/>
              <a:gd name="connsiteX85" fmla="*/ 413846 w 3117456"/>
              <a:gd name="connsiteY85" fmla="*/ 1010493 h 3167064"/>
              <a:gd name="connsiteX86" fmla="*/ 397943 w 3117456"/>
              <a:gd name="connsiteY86" fmla="*/ 1050250 h 3167064"/>
              <a:gd name="connsiteX87" fmla="*/ 302527 w 3117456"/>
              <a:gd name="connsiteY87" fmla="*/ 1050250 h 3167064"/>
              <a:gd name="connsiteX88" fmla="*/ 207112 w 3117456"/>
              <a:gd name="connsiteY88" fmla="*/ 1050250 h 3167064"/>
              <a:gd name="connsiteX89" fmla="*/ 175307 w 3117456"/>
              <a:gd name="connsiteY89" fmla="*/ 1066152 h 3167064"/>
              <a:gd name="connsiteX90" fmla="*/ 143501 w 3117456"/>
              <a:gd name="connsiteY90" fmla="*/ 1121811 h 3167064"/>
              <a:gd name="connsiteX91" fmla="*/ 103745 w 3117456"/>
              <a:gd name="connsiteY91" fmla="*/ 1193373 h 3167064"/>
              <a:gd name="connsiteX92" fmla="*/ 71940 w 3117456"/>
              <a:gd name="connsiteY92" fmla="*/ 1264935 h 3167064"/>
              <a:gd name="connsiteX93" fmla="*/ 48086 w 3117456"/>
              <a:gd name="connsiteY93" fmla="*/ 1328545 h 3167064"/>
              <a:gd name="connsiteX94" fmla="*/ 40134 w 3117456"/>
              <a:gd name="connsiteY94" fmla="*/ 1408058 h 3167064"/>
              <a:gd name="connsiteX95" fmla="*/ 40134 w 3117456"/>
              <a:gd name="connsiteY95" fmla="*/ 1408058 h 3167064"/>
              <a:gd name="connsiteX96" fmla="*/ 16280 w 3117456"/>
              <a:gd name="connsiteY96" fmla="*/ 1487571 h 3167064"/>
              <a:gd name="connsiteX97" fmla="*/ 378 w 3117456"/>
              <a:gd name="connsiteY97" fmla="*/ 1638646 h 3167064"/>
              <a:gd name="connsiteX98" fmla="*/ 32183 w 3117456"/>
              <a:gd name="connsiteY98" fmla="*/ 1686354 h 3167064"/>
              <a:gd name="connsiteX99" fmla="*/ 262771 w 3117456"/>
              <a:gd name="connsiteY99" fmla="*/ 1781770 h 3167064"/>
              <a:gd name="connsiteX100" fmla="*/ 326381 w 3117456"/>
              <a:gd name="connsiteY100" fmla="*/ 1765867 h 3167064"/>
              <a:gd name="connsiteX101" fmla="*/ 382040 w 3117456"/>
              <a:gd name="connsiteY101" fmla="*/ 1630695 h 3167064"/>
              <a:gd name="connsiteX102" fmla="*/ 469505 w 3117456"/>
              <a:gd name="connsiteY102" fmla="*/ 1614792 h 3167064"/>
              <a:gd name="connsiteX103" fmla="*/ 485408 w 3117456"/>
              <a:gd name="connsiteY103" fmla="*/ 1567084 h 3167064"/>
              <a:gd name="connsiteX104" fmla="*/ 604677 w 3117456"/>
              <a:gd name="connsiteY104" fmla="*/ 1535279 h 3167064"/>
              <a:gd name="connsiteX105" fmla="*/ 636482 w 3117456"/>
              <a:gd name="connsiteY105" fmla="*/ 1559133 h 3167064"/>
              <a:gd name="connsiteX106" fmla="*/ 620580 w 3117456"/>
              <a:gd name="connsiteY106" fmla="*/ 1638646 h 3167064"/>
              <a:gd name="connsiteX107" fmla="*/ 660336 w 3117456"/>
              <a:gd name="connsiteY107" fmla="*/ 1718159 h 3167064"/>
              <a:gd name="connsiteX108" fmla="*/ 700093 w 3117456"/>
              <a:gd name="connsiteY108" fmla="*/ 1742013 h 3167064"/>
              <a:gd name="connsiteX109" fmla="*/ 723947 w 3117456"/>
              <a:gd name="connsiteY109" fmla="*/ 1797672 h 3167064"/>
              <a:gd name="connsiteX110" fmla="*/ 692141 w 3117456"/>
              <a:gd name="connsiteY110" fmla="*/ 1805624 h 3167064"/>
              <a:gd name="connsiteX111" fmla="*/ 692141 w 3117456"/>
              <a:gd name="connsiteY111" fmla="*/ 1845380 h 3167064"/>
              <a:gd name="connsiteX112" fmla="*/ 715995 w 3117456"/>
              <a:gd name="connsiteY112" fmla="*/ 1932845 h 3167064"/>
              <a:gd name="connsiteX113" fmla="*/ 731898 w 3117456"/>
              <a:gd name="connsiteY113" fmla="*/ 1996455 h 3167064"/>
              <a:gd name="connsiteX114" fmla="*/ 747800 w 3117456"/>
              <a:gd name="connsiteY114" fmla="*/ 2083919 h 3167064"/>
              <a:gd name="connsiteX115" fmla="*/ 731898 w 3117456"/>
              <a:gd name="connsiteY115" fmla="*/ 2131627 h 3167064"/>
              <a:gd name="connsiteX116" fmla="*/ 859119 w 3117456"/>
              <a:gd name="connsiteY116" fmla="*/ 2227043 h 3167064"/>
              <a:gd name="connsiteX117" fmla="*/ 890924 w 3117456"/>
              <a:gd name="connsiteY117" fmla="*/ 2290653 h 3167064"/>
              <a:gd name="connsiteX118" fmla="*/ 994291 w 3117456"/>
              <a:gd name="connsiteY118" fmla="*/ 2354264 h 3167064"/>
              <a:gd name="connsiteX119" fmla="*/ 1034047 w 3117456"/>
              <a:gd name="connsiteY119" fmla="*/ 2401971 h 3167064"/>
              <a:gd name="connsiteX120" fmla="*/ 1081755 w 3117456"/>
              <a:gd name="connsiteY120" fmla="*/ 2489436 h 3167064"/>
              <a:gd name="connsiteX121" fmla="*/ 1137414 w 3117456"/>
              <a:gd name="connsiteY121" fmla="*/ 2553046 h 3167064"/>
              <a:gd name="connsiteX122" fmla="*/ 1105609 w 3117456"/>
              <a:gd name="connsiteY122" fmla="*/ 2560998 h 3167064"/>
              <a:gd name="connsiteX123" fmla="*/ 1121512 w 3117456"/>
              <a:gd name="connsiteY123" fmla="*/ 2608705 h 3167064"/>
              <a:gd name="connsiteX124" fmla="*/ 1161268 w 3117456"/>
              <a:gd name="connsiteY124" fmla="*/ 2672316 h 3167064"/>
              <a:gd name="connsiteX125" fmla="*/ 1232830 w 3117456"/>
              <a:gd name="connsiteY125" fmla="*/ 2696170 h 3167064"/>
              <a:gd name="connsiteX126" fmla="*/ 1352100 w 3117456"/>
              <a:gd name="connsiteY126" fmla="*/ 2712072 h 3167064"/>
              <a:gd name="connsiteX127" fmla="*/ 1304392 w 3117456"/>
              <a:gd name="connsiteY127" fmla="*/ 2751829 h 3167064"/>
              <a:gd name="connsiteX128" fmla="*/ 1272587 w 3117456"/>
              <a:gd name="connsiteY128" fmla="*/ 2807488 h 3167064"/>
              <a:gd name="connsiteX129" fmla="*/ 1240781 w 3117456"/>
              <a:gd name="connsiteY129" fmla="*/ 2863147 h 3167064"/>
              <a:gd name="connsiteX130" fmla="*/ 1208976 w 3117456"/>
              <a:gd name="connsiteY130" fmla="*/ 2934709 h 3167064"/>
              <a:gd name="connsiteX131" fmla="*/ 1208976 w 3117456"/>
              <a:gd name="connsiteY131" fmla="*/ 3014222 h 3167064"/>
              <a:gd name="connsiteX132" fmla="*/ 1208976 w 3117456"/>
              <a:gd name="connsiteY132" fmla="*/ 3077832 h 3167064"/>
              <a:gd name="connsiteX133" fmla="*/ 1272587 w 3117456"/>
              <a:gd name="connsiteY133" fmla="*/ 3141443 h 3167064"/>
              <a:gd name="connsiteX134" fmla="*/ 1352100 w 3117456"/>
              <a:gd name="connsiteY134" fmla="*/ 3165297 h 3167064"/>
              <a:gd name="connsiteX135" fmla="*/ 1391856 w 3117456"/>
              <a:gd name="connsiteY135" fmla="*/ 3165297 h 3167064"/>
              <a:gd name="connsiteX136" fmla="*/ 1479320 w 3117456"/>
              <a:gd name="connsiteY136" fmla="*/ 3133491 h 316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3117456" h="3167064">
                <a:moveTo>
                  <a:pt x="1479320" y="3133491"/>
                </a:moveTo>
                <a:cubicBezTo>
                  <a:pt x="1538292" y="3140780"/>
                  <a:pt x="1597265" y="3148069"/>
                  <a:pt x="1638347" y="3117589"/>
                </a:cubicBezTo>
                <a:cubicBezTo>
                  <a:pt x="1679429" y="3087109"/>
                  <a:pt x="1708583" y="3000969"/>
                  <a:pt x="1725811" y="2950611"/>
                </a:cubicBezTo>
                <a:cubicBezTo>
                  <a:pt x="1743039" y="2900253"/>
                  <a:pt x="1731111" y="2865797"/>
                  <a:pt x="1741713" y="2815439"/>
                </a:cubicBezTo>
                <a:cubicBezTo>
                  <a:pt x="1752315" y="2765081"/>
                  <a:pt x="1760266" y="2681592"/>
                  <a:pt x="1789421" y="2648462"/>
                </a:cubicBezTo>
                <a:cubicBezTo>
                  <a:pt x="1818576" y="2615332"/>
                  <a:pt x="1876886" y="2624608"/>
                  <a:pt x="1916642" y="2616657"/>
                </a:cubicBezTo>
                <a:cubicBezTo>
                  <a:pt x="1956398" y="2608706"/>
                  <a:pt x="1994830" y="2614006"/>
                  <a:pt x="2027960" y="2600754"/>
                </a:cubicBezTo>
                <a:cubicBezTo>
                  <a:pt x="2061091" y="2587502"/>
                  <a:pt x="2088921" y="2562323"/>
                  <a:pt x="2115425" y="2537144"/>
                </a:cubicBezTo>
                <a:cubicBezTo>
                  <a:pt x="2141929" y="2511965"/>
                  <a:pt x="2152531" y="2481484"/>
                  <a:pt x="2186987" y="2449679"/>
                </a:cubicBezTo>
                <a:cubicBezTo>
                  <a:pt x="2221443" y="2417874"/>
                  <a:pt x="2285053" y="2372816"/>
                  <a:pt x="2322159" y="2346312"/>
                </a:cubicBezTo>
                <a:cubicBezTo>
                  <a:pt x="2359265" y="2319808"/>
                  <a:pt x="2380468" y="2301255"/>
                  <a:pt x="2409623" y="2290653"/>
                </a:cubicBezTo>
                <a:cubicBezTo>
                  <a:pt x="2438778" y="2280051"/>
                  <a:pt x="2465282" y="2273425"/>
                  <a:pt x="2497087" y="2282702"/>
                </a:cubicBezTo>
                <a:cubicBezTo>
                  <a:pt x="2528892" y="2291978"/>
                  <a:pt x="2563348" y="2334385"/>
                  <a:pt x="2600454" y="2346312"/>
                </a:cubicBezTo>
                <a:cubicBezTo>
                  <a:pt x="2637560" y="2358239"/>
                  <a:pt x="2675992" y="2352939"/>
                  <a:pt x="2719724" y="2354264"/>
                </a:cubicBezTo>
                <a:cubicBezTo>
                  <a:pt x="2763456" y="2355589"/>
                  <a:pt x="2816464" y="2364866"/>
                  <a:pt x="2862847" y="2354264"/>
                </a:cubicBezTo>
                <a:cubicBezTo>
                  <a:pt x="2909230" y="2343662"/>
                  <a:pt x="2966215" y="2314507"/>
                  <a:pt x="2998020" y="2290653"/>
                </a:cubicBezTo>
                <a:cubicBezTo>
                  <a:pt x="3029825" y="2266799"/>
                  <a:pt x="3036451" y="2240295"/>
                  <a:pt x="3053679" y="2211140"/>
                </a:cubicBezTo>
                <a:cubicBezTo>
                  <a:pt x="3070907" y="2181985"/>
                  <a:pt x="3090785" y="2155481"/>
                  <a:pt x="3101387" y="2115725"/>
                </a:cubicBezTo>
                <a:cubicBezTo>
                  <a:pt x="3111989" y="2075969"/>
                  <a:pt x="3118614" y="2011032"/>
                  <a:pt x="3117289" y="1972601"/>
                </a:cubicBezTo>
                <a:cubicBezTo>
                  <a:pt x="3115964" y="1934170"/>
                  <a:pt x="3121264" y="1901040"/>
                  <a:pt x="3093435" y="1885137"/>
                </a:cubicBezTo>
                <a:cubicBezTo>
                  <a:pt x="3065606" y="1869234"/>
                  <a:pt x="2991394" y="1882486"/>
                  <a:pt x="2950312" y="1877185"/>
                </a:cubicBezTo>
                <a:cubicBezTo>
                  <a:pt x="2909230" y="1871884"/>
                  <a:pt x="2888027" y="1857307"/>
                  <a:pt x="2846945" y="1853331"/>
                </a:cubicBezTo>
                <a:cubicBezTo>
                  <a:pt x="2805863" y="1849355"/>
                  <a:pt x="2743578" y="1855981"/>
                  <a:pt x="2703821" y="1853331"/>
                </a:cubicBezTo>
                <a:cubicBezTo>
                  <a:pt x="2664065" y="1850681"/>
                  <a:pt x="2644187" y="1850681"/>
                  <a:pt x="2608406" y="1837429"/>
                </a:cubicBezTo>
                <a:cubicBezTo>
                  <a:pt x="2572625" y="1824177"/>
                  <a:pt x="2515640" y="1791046"/>
                  <a:pt x="2489136" y="1773818"/>
                </a:cubicBezTo>
                <a:cubicBezTo>
                  <a:pt x="2462632" y="1756590"/>
                  <a:pt x="2463957" y="1755265"/>
                  <a:pt x="2449380" y="1734062"/>
                </a:cubicBezTo>
                <a:cubicBezTo>
                  <a:pt x="2434803" y="1712859"/>
                  <a:pt x="2401672" y="1678403"/>
                  <a:pt x="2401672" y="1646598"/>
                </a:cubicBezTo>
                <a:cubicBezTo>
                  <a:pt x="2401672" y="1614793"/>
                  <a:pt x="2425526" y="1569735"/>
                  <a:pt x="2449380" y="1543231"/>
                </a:cubicBezTo>
                <a:cubicBezTo>
                  <a:pt x="2473234" y="1516727"/>
                  <a:pt x="2519616" y="1508774"/>
                  <a:pt x="2544795" y="1487571"/>
                </a:cubicBezTo>
                <a:cubicBezTo>
                  <a:pt x="2569974" y="1466368"/>
                  <a:pt x="2581901" y="1437213"/>
                  <a:pt x="2600454" y="1416010"/>
                </a:cubicBezTo>
                <a:cubicBezTo>
                  <a:pt x="2619007" y="1394807"/>
                  <a:pt x="2636235" y="1386855"/>
                  <a:pt x="2656113" y="1360351"/>
                </a:cubicBezTo>
                <a:cubicBezTo>
                  <a:pt x="2675991" y="1333847"/>
                  <a:pt x="2699846" y="1284814"/>
                  <a:pt x="2719724" y="1256984"/>
                </a:cubicBezTo>
                <a:cubicBezTo>
                  <a:pt x="2739602" y="1229154"/>
                  <a:pt x="2760806" y="1215902"/>
                  <a:pt x="2775383" y="1193373"/>
                </a:cubicBezTo>
                <a:cubicBezTo>
                  <a:pt x="2789960" y="1170844"/>
                  <a:pt x="2801887" y="1143014"/>
                  <a:pt x="2807188" y="1121811"/>
                </a:cubicBezTo>
                <a:cubicBezTo>
                  <a:pt x="2812489" y="1100608"/>
                  <a:pt x="2813814" y="1086030"/>
                  <a:pt x="2807188" y="1066152"/>
                </a:cubicBezTo>
                <a:cubicBezTo>
                  <a:pt x="2800562" y="1046274"/>
                  <a:pt x="2775383" y="1019770"/>
                  <a:pt x="2767432" y="1002542"/>
                </a:cubicBezTo>
                <a:cubicBezTo>
                  <a:pt x="2759481" y="985314"/>
                  <a:pt x="2775383" y="976037"/>
                  <a:pt x="2759480" y="962785"/>
                </a:cubicBezTo>
                <a:cubicBezTo>
                  <a:pt x="2743577" y="949533"/>
                  <a:pt x="2697195" y="937606"/>
                  <a:pt x="2672016" y="923029"/>
                </a:cubicBezTo>
                <a:cubicBezTo>
                  <a:pt x="2646837" y="908452"/>
                  <a:pt x="2622983" y="891224"/>
                  <a:pt x="2608406" y="875321"/>
                </a:cubicBezTo>
                <a:cubicBezTo>
                  <a:pt x="2593829" y="859418"/>
                  <a:pt x="2604430" y="851467"/>
                  <a:pt x="2584552" y="827613"/>
                </a:cubicBezTo>
                <a:cubicBezTo>
                  <a:pt x="2564674" y="803759"/>
                  <a:pt x="2520941" y="762678"/>
                  <a:pt x="2489136" y="732198"/>
                </a:cubicBezTo>
                <a:cubicBezTo>
                  <a:pt x="2457331" y="701718"/>
                  <a:pt x="2412273" y="664611"/>
                  <a:pt x="2393720" y="644733"/>
                </a:cubicBezTo>
                <a:cubicBezTo>
                  <a:pt x="2375167" y="624855"/>
                  <a:pt x="2385769" y="632806"/>
                  <a:pt x="2377818" y="612928"/>
                </a:cubicBezTo>
                <a:cubicBezTo>
                  <a:pt x="2369867" y="593050"/>
                  <a:pt x="2365891" y="551968"/>
                  <a:pt x="2346013" y="525464"/>
                </a:cubicBezTo>
                <a:cubicBezTo>
                  <a:pt x="2326135" y="498960"/>
                  <a:pt x="2285052" y="480406"/>
                  <a:pt x="2258548" y="453902"/>
                </a:cubicBezTo>
                <a:cubicBezTo>
                  <a:pt x="2232044" y="427398"/>
                  <a:pt x="2206865" y="404869"/>
                  <a:pt x="2186987" y="366438"/>
                </a:cubicBezTo>
                <a:cubicBezTo>
                  <a:pt x="2167109" y="328007"/>
                  <a:pt x="2177710" y="255119"/>
                  <a:pt x="2139279" y="223314"/>
                </a:cubicBezTo>
                <a:cubicBezTo>
                  <a:pt x="2100848" y="191509"/>
                  <a:pt x="1996156" y="198135"/>
                  <a:pt x="1956399" y="175606"/>
                </a:cubicBezTo>
                <a:cubicBezTo>
                  <a:pt x="1916643" y="153077"/>
                  <a:pt x="1932545" y="111996"/>
                  <a:pt x="1900740" y="88142"/>
                </a:cubicBezTo>
                <a:cubicBezTo>
                  <a:pt x="1868935" y="64288"/>
                  <a:pt x="1797372" y="44410"/>
                  <a:pt x="1765567" y="32483"/>
                </a:cubicBezTo>
                <a:cubicBezTo>
                  <a:pt x="1733762" y="20556"/>
                  <a:pt x="1733762" y="21881"/>
                  <a:pt x="1709908" y="16580"/>
                </a:cubicBezTo>
                <a:cubicBezTo>
                  <a:pt x="1686054" y="11279"/>
                  <a:pt x="1639672" y="-3298"/>
                  <a:pt x="1622444" y="678"/>
                </a:cubicBezTo>
                <a:cubicBezTo>
                  <a:pt x="1605216" y="4654"/>
                  <a:pt x="1611842" y="20556"/>
                  <a:pt x="1606541" y="40434"/>
                </a:cubicBezTo>
                <a:cubicBezTo>
                  <a:pt x="1601240" y="60312"/>
                  <a:pt x="1595940" y="92118"/>
                  <a:pt x="1590639" y="119947"/>
                </a:cubicBezTo>
                <a:cubicBezTo>
                  <a:pt x="1585338" y="147776"/>
                  <a:pt x="1580037" y="186207"/>
                  <a:pt x="1574736" y="207411"/>
                </a:cubicBezTo>
                <a:cubicBezTo>
                  <a:pt x="1569435" y="228614"/>
                  <a:pt x="1584012" y="240542"/>
                  <a:pt x="1558833" y="247168"/>
                </a:cubicBezTo>
                <a:cubicBezTo>
                  <a:pt x="1533654" y="253794"/>
                  <a:pt x="1423661" y="247168"/>
                  <a:pt x="1423661" y="247168"/>
                </a:cubicBezTo>
                <a:cubicBezTo>
                  <a:pt x="1393181" y="247168"/>
                  <a:pt x="1391855" y="244518"/>
                  <a:pt x="1375953" y="247168"/>
                </a:cubicBezTo>
                <a:cubicBezTo>
                  <a:pt x="1360051" y="249818"/>
                  <a:pt x="1336197" y="252469"/>
                  <a:pt x="1328246" y="263071"/>
                </a:cubicBezTo>
                <a:cubicBezTo>
                  <a:pt x="1320295" y="273673"/>
                  <a:pt x="1328246" y="310778"/>
                  <a:pt x="1328246" y="310778"/>
                </a:cubicBezTo>
                <a:cubicBezTo>
                  <a:pt x="1328246" y="334632"/>
                  <a:pt x="1325596" y="381015"/>
                  <a:pt x="1328246" y="406194"/>
                </a:cubicBezTo>
                <a:cubicBezTo>
                  <a:pt x="1330896" y="431373"/>
                  <a:pt x="1342823" y="441975"/>
                  <a:pt x="1344148" y="461853"/>
                </a:cubicBezTo>
                <a:cubicBezTo>
                  <a:pt x="1345473" y="481731"/>
                  <a:pt x="1344148" y="508236"/>
                  <a:pt x="1336197" y="525464"/>
                </a:cubicBezTo>
                <a:cubicBezTo>
                  <a:pt x="1328246" y="542692"/>
                  <a:pt x="1309692" y="550643"/>
                  <a:pt x="1296440" y="565220"/>
                </a:cubicBezTo>
                <a:cubicBezTo>
                  <a:pt x="1283188" y="579797"/>
                  <a:pt x="1275237" y="598350"/>
                  <a:pt x="1256684" y="612928"/>
                </a:cubicBezTo>
                <a:cubicBezTo>
                  <a:pt x="1238131" y="627506"/>
                  <a:pt x="1190423" y="640758"/>
                  <a:pt x="1185122" y="652685"/>
                </a:cubicBezTo>
                <a:cubicBezTo>
                  <a:pt x="1179821" y="664612"/>
                  <a:pt x="1220903" y="668588"/>
                  <a:pt x="1224879" y="684490"/>
                </a:cubicBezTo>
                <a:cubicBezTo>
                  <a:pt x="1228855" y="700392"/>
                  <a:pt x="1224879" y="733523"/>
                  <a:pt x="1208976" y="748100"/>
                </a:cubicBezTo>
                <a:cubicBezTo>
                  <a:pt x="1193073" y="762677"/>
                  <a:pt x="1163919" y="774604"/>
                  <a:pt x="1129463" y="771954"/>
                </a:cubicBezTo>
                <a:cubicBezTo>
                  <a:pt x="1095007" y="769304"/>
                  <a:pt x="1002242" y="732198"/>
                  <a:pt x="1002242" y="732198"/>
                </a:cubicBezTo>
                <a:lnTo>
                  <a:pt x="1002242" y="732198"/>
                </a:lnTo>
                <a:cubicBezTo>
                  <a:pt x="986339" y="717620"/>
                  <a:pt x="925380" y="652684"/>
                  <a:pt x="906827" y="644733"/>
                </a:cubicBezTo>
                <a:cubicBezTo>
                  <a:pt x="888274" y="636782"/>
                  <a:pt x="902851" y="669912"/>
                  <a:pt x="890924" y="684490"/>
                </a:cubicBezTo>
                <a:cubicBezTo>
                  <a:pt x="878997" y="699067"/>
                  <a:pt x="848517" y="718946"/>
                  <a:pt x="835265" y="732198"/>
                </a:cubicBezTo>
                <a:cubicBezTo>
                  <a:pt x="822013" y="745450"/>
                  <a:pt x="820687" y="752076"/>
                  <a:pt x="811411" y="764003"/>
                </a:cubicBezTo>
                <a:cubicBezTo>
                  <a:pt x="802135" y="775930"/>
                  <a:pt x="792858" y="790507"/>
                  <a:pt x="779606" y="803759"/>
                </a:cubicBezTo>
                <a:cubicBezTo>
                  <a:pt x="766354" y="817011"/>
                  <a:pt x="745150" y="830264"/>
                  <a:pt x="731898" y="843516"/>
                </a:cubicBezTo>
                <a:cubicBezTo>
                  <a:pt x="718646" y="856768"/>
                  <a:pt x="705394" y="868695"/>
                  <a:pt x="700093" y="883272"/>
                </a:cubicBezTo>
                <a:cubicBezTo>
                  <a:pt x="694792" y="897849"/>
                  <a:pt x="708044" y="919053"/>
                  <a:pt x="700093" y="930980"/>
                </a:cubicBezTo>
                <a:cubicBezTo>
                  <a:pt x="692142" y="942907"/>
                  <a:pt x="669613" y="956159"/>
                  <a:pt x="652385" y="954834"/>
                </a:cubicBezTo>
                <a:cubicBezTo>
                  <a:pt x="635157" y="953509"/>
                  <a:pt x="612629" y="936281"/>
                  <a:pt x="596726" y="923029"/>
                </a:cubicBezTo>
                <a:cubicBezTo>
                  <a:pt x="580823" y="909777"/>
                  <a:pt x="571546" y="880622"/>
                  <a:pt x="556969" y="875321"/>
                </a:cubicBezTo>
                <a:cubicBezTo>
                  <a:pt x="542391" y="870020"/>
                  <a:pt x="527814" y="883273"/>
                  <a:pt x="509261" y="891224"/>
                </a:cubicBezTo>
                <a:cubicBezTo>
                  <a:pt x="490708" y="899175"/>
                  <a:pt x="461554" y="909777"/>
                  <a:pt x="445651" y="923029"/>
                </a:cubicBezTo>
                <a:cubicBezTo>
                  <a:pt x="429748" y="936281"/>
                  <a:pt x="419147" y="956160"/>
                  <a:pt x="413846" y="970737"/>
                </a:cubicBezTo>
                <a:cubicBezTo>
                  <a:pt x="408545" y="985314"/>
                  <a:pt x="416496" y="997241"/>
                  <a:pt x="413846" y="1010493"/>
                </a:cubicBezTo>
                <a:cubicBezTo>
                  <a:pt x="411196" y="1023745"/>
                  <a:pt x="416496" y="1043624"/>
                  <a:pt x="397943" y="1050250"/>
                </a:cubicBezTo>
                <a:cubicBezTo>
                  <a:pt x="379390" y="1056876"/>
                  <a:pt x="302527" y="1050250"/>
                  <a:pt x="302527" y="1050250"/>
                </a:cubicBezTo>
                <a:cubicBezTo>
                  <a:pt x="270722" y="1050250"/>
                  <a:pt x="228315" y="1047600"/>
                  <a:pt x="207112" y="1050250"/>
                </a:cubicBezTo>
                <a:cubicBezTo>
                  <a:pt x="185909" y="1052900"/>
                  <a:pt x="185909" y="1054225"/>
                  <a:pt x="175307" y="1066152"/>
                </a:cubicBezTo>
                <a:cubicBezTo>
                  <a:pt x="164705" y="1078079"/>
                  <a:pt x="155428" y="1100607"/>
                  <a:pt x="143501" y="1121811"/>
                </a:cubicBezTo>
                <a:cubicBezTo>
                  <a:pt x="131574" y="1143015"/>
                  <a:pt x="115672" y="1169519"/>
                  <a:pt x="103745" y="1193373"/>
                </a:cubicBezTo>
                <a:cubicBezTo>
                  <a:pt x="91818" y="1217227"/>
                  <a:pt x="81216" y="1242406"/>
                  <a:pt x="71940" y="1264935"/>
                </a:cubicBezTo>
                <a:cubicBezTo>
                  <a:pt x="62664" y="1287464"/>
                  <a:pt x="53387" y="1304691"/>
                  <a:pt x="48086" y="1328545"/>
                </a:cubicBezTo>
                <a:cubicBezTo>
                  <a:pt x="42785" y="1352399"/>
                  <a:pt x="40134" y="1408058"/>
                  <a:pt x="40134" y="1408058"/>
                </a:cubicBezTo>
                <a:lnTo>
                  <a:pt x="40134" y="1408058"/>
                </a:lnTo>
                <a:cubicBezTo>
                  <a:pt x="36158" y="1421310"/>
                  <a:pt x="22906" y="1449140"/>
                  <a:pt x="16280" y="1487571"/>
                </a:cubicBezTo>
                <a:cubicBezTo>
                  <a:pt x="9654" y="1526002"/>
                  <a:pt x="-2273" y="1605515"/>
                  <a:pt x="378" y="1638646"/>
                </a:cubicBezTo>
                <a:cubicBezTo>
                  <a:pt x="3028" y="1671776"/>
                  <a:pt x="-11549" y="1662500"/>
                  <a:pt x="32183" y="1686354"/>
                </a:cubicBezTo>
                <a:cubicBezTo>
                  <a:pt x="75915" y="1710208"/>
                  <a:pt x="213738" y="1768518"/>
                  <a:pt x="262771" y="1781770"/>
                </a:cubicBezTo>
                <a:cubicBezTo>
                  <a:pt x="311804" y="1795022"/>
                  <a:pt x="306503" y="1791046"/>
                  <a:pt x="326381" y="1765867"/>
                </a:cubicBezTo>
                <a:cubicBezTo>
                  <a:pt x="346259" y="1740688"/>
                  <a:pt x="358186" y="1655874"/>
                  <a:pt x="382040" y="1630695"/>
                </a:cubicBezTo>
                <a:cubicBezTo>
                  <a:pt x="405894" y="1605516"/>
                  <a:pt x="452277" y="1625394"/>
                  <a:pt x="469505" y="1614792"/>
                </a:cubicBezTo>
                <a:cubicBezTo>
                  <a:pt x="486733" y="1604190"/>
                  <a:pt x="462879" y="1580336"/>
                  <a:pt x="485408" y="1567084"/>
                </a:cubicBezTo>
                <a:cubicBezTo>
                  <a:pt x="507937" y="1553832"/>
                  <a:pt x="579498" y="1536604"/>
                  <a:pt x="604677" y="1535279"/>
                </a:cubicBezTo>
                <a:cubicBezTo>
                  <a:pt x="629856" y="1533954"/>
                  <a:pt x="633832" y="1541905"/>
                  <a:pt x="636482" y="1559133"/>
                </a:cubicBezTo>
                <a:cubicBezTo>
                  <a:pt x="639132" y="1576361"/>
                  <a:pt x="616604" y="1612142"/>
                  <a:pt x="620580" y="1638646"/>
                </a:cubicBezTo>
                <a:cubicBezTo>
                  <a:pt x="624556" y="1665150"/>
                  <a:pt x="647084" y="1700931"/>
                  <a:pt x="660336" y="1718159"/>
                </a:cubicBezTo>
                <a:cubicBezTo>
                  <a:pt x="673588" y="1735387"/>
                  <a:pt x="689491" y="1728761"/>
                  <a:pt x="700093" y="1742013"/>
                </a:cubicBezTo>
                <a:cubicBezTo>
                  <a:pt x="710695" y="1755265"/>
                  <a:pt x="725272" y="1787070"/>
                  <a:pt x="723947" y="1797672"/>
                </a:cubicBezTo>
                <a:cubicBezTo>
                  <a:pt x="722622" y="1808274"/>
                  <a:pt x="697442" y="1797673"/>
                  <a:pt x="692141" y="1805624"/>
                </a:cubicBezTo>
                <a:cubicBezTo>
                  <a:pt x="686840" y="1813575"/>
                  <a:pt x="688165" y="1824177"/>
                  <a:pt x="692141" y="1845380"/>
                </a:cubicBezTo>
                <a:cubicBezTo>
                  <a:pt x="696117" y="1866583"/>
                  <a:pt x="709369" y="1907666"/>
                  <a:pt x="715995" y="1932845"/>
                </a:cubicBezTo>
                <a:cubicBezTo>
                  <a:pt x="722621" y="1958024"/>
                  <a:pt x="726597" y="1971276"/>
                  <a:pt x="731898" y="1996455"/>
                </a:cubicBezTo>
                <a:cubicBezTo>
                  <a:pt x="737199" y="2021634"/>
                  <a:pt x="747800" y="2061390"/>
                  <a:pt x="747800" y="2083919"/>
                </a:cubicBezTo>
                <a:cubicBezTo>
                  <a:pt x="747800" y="2106448"/>
                  <a:pt x="713345" y="2107773"/>
                  <a:pt x="731898" y="2131627"/>
                </a:cubicBezTo>
                <a:cubicBezTo>
                  <a:pt x="750451" y="2155481"/>
                  <a:pt x="832615" y="2200539"/>
                  <a:pt x="859119" y="2227043"/>
                </a:cubicBezTo>
                <a:cubicBezTo>
                  <a:pt x="885623" y="2253547"/>
                  <a:pt x="868395" y="2269450"/>
                  <a:pt x="890924" y="2290653"/>
                </a:cubicBezTo>
                <a:cubicBezTo>
                  <a:pt x="913453" y="2311856"/>
                  <a:pt x="970437" y="2335711"/>
                  <a:pt x="994291" y="2354264"/>
                </a:cubicBezTo>
                <a:cubicBezTo>
                  <a:pt x="1018145" y="2372817"/>
                  <a:pt x="1019470" y="2379442"/>
                  <a:pt x="1034047" y="2401971"/>
                </a:cubicBezTo>
                <a:cubicBezTo>
                  <a:pt x="1048624" y="2424500"/>
                  <a:pt x="1064527" y="2464257"/>
                  <a:pt x="1081755" y="2489436"/>
                </a:cubicBezTo>
                <a:cubicBezTo>
                  <a:pt x="1098983" y="2514615"/>
                  <a:pt x="1133438" y="2541119"/>
                  <a:pt x="1137414" y="2553046"/>
                </a:cubicBezTo>
                <a:cubicBezTo>
                  <a:pt x="1141390" y="2564973"/>
                  <a:pt x="1108259" y="2551722"/>
                  <a:pt x="1105609" y="2560998"/>
                </a:cubicBezTo>
                <a:cubicBezTo>
                  <a:pt x="1102959" y="2570274"/>
                  <a:pt x="1112236" y="2590152"/>
                  <a:pt x="1121512" y="2608705"/>
                </a:cubicBezTo>
                <a:cubicBezTo>
                  <a:pt x="1130788" y="2627258"/>
                  <a:pt x="1142715" y="2657738"/>
                  <a:pt x="1161268" y="2672316"/>
                </a:cubicBezTo>
                <a:cubicBezTo>
                  <a:pt x="1179821" y="2686894"/>
                  <a:pt x="1201025" y="2689544"/>
                  <a:pt x="1232830" y="2696170"/>
                </a:cubicBezTo>
                <a:cubicBezTo>
                  <a:pt x="1264635" y="2702796"/>
                  <a:pt x="1340173" y="2702796"/>
                  <a:pt x="1352100" y="2712072"/>
                </a:cubicBezTo>
                <a:cubicBezTo>
                  <a:pt x="1364027" y="2721348"/>
                  <a:pt x="1317644" y="2735926"/>
                  <a:pt x="1304392" y="2751829"/>
                </a:cubicBezTo>
                <a:cubicBezTo>
                  <a:pt x="1291140" y="2767732"/>
                  <a:pt x="1272587" y="2807488"/>
                  <a:pt x="1272587" y="2807488"/>
                </a:cubicBezTo>
                <a:cubicBezTo>
                  <a:pt x="1261985" y="2826041"/>
                  <a:pt x="1251383" y="2841943"/>
                  <a:pt x="1240781" y="2863147"/>
                </a:cubicBezTo>
                <a:cubicBezTo>
                  <a:pt x="1230179" y="2884350"/>
                  <a:pt x="1214277" y="2909530"/>
                  <a:pt x="1208976" y="2934709"/>
                </a:cubicBezTo>
                <a:cubicBezTo>
                  <a:pt x="1203675" y="2959888"/>
                  <a:pt x="1208976" y="3014222"/>
                  <a:pt x="1208976" y="3014222"/>
                </a:cubicBezTo>
                <a:cubicBezTo>
                  <a:pt x="1208976" y="3038076"/>
                  <a:pt x="1198374" y="3056628"/>
                  <a:pt x="1208976" y="3077832"/>
                </a:cubicBezTo>
                <a:cubicBezTo>
                  <a:pt x="1219578" y="3099035"/>
                  <a:pt x="1248733" y="3126865"/>
                  <a:pt x="1272587" y="3141443"/>
                </a:cubicBezTo>
                <a:cubicBezTo>
                  <a:pt x="1296441" y="3156021"/>
                  <a:pt x="1332222" y="3161321"/>
                  <a:pt x="1352100" y="3165297"/>
                </a:cubicBezTo>
                <a:cubicBezTo>
                  <a:pt x="1371978" y="3169273"/>
                  <a:pt x="1391856" y="3165297"/>
                  <a:pt x="1391856" y="3165297"/>
                </a:cubicBezTo>
                <a:lnTo>
                  <a:pt x="1479320" y="313349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5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082" y="559696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Núcleo SP Minas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74695" y="2299538"/>
            <a:ext cx="419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Presente em 41 Cidades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Composto por 5 CSA’S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54 Grupos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148 Reuniões por Semana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53" y="2036131"/>
            <a:ext cx="2087017" cy="209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  <p:sp>
        <p:nvSpPr>
          <p:cNvPr id="13" name="Forma livre 12"/>
          <p:cNvSpPr/>
          <p:nvPr/>
        </p:nvSpPr>
        <p:spPr>
          <a:xfrm>
            <a:off x="5169062" y="2963482"/>
            <a:ext cx="1618785" cy="1498055"/>
          </a:xfrm>
          <a:custGeom>
            <a:avLst/>
            <a:gdLst>
              <a:gd name="connsiteX0" fmla="*/ 648264 w 1618785"/>
              <a:gd name="connsiteY0" fmla="*/ 223855 h 1498055"/>
              <a:gd name="connsiteX1" fmla="*/ 587304 w 1618785"/>
              <a:gd name="connsiteY1" fmla="*/ 354484 h 1498055"/>
              <a:gd name="connsiteX2" fmla="*/ 622138 w 1618785"/>
              <a:gd name="connsiteY2" fmla="*/ 398027 h 1498055"/>
              <a:gd name="connsiteX3" fmla="*/ 726641 w 1618785"/>
              <a:gd name="connsiteY3" fmla="*/ 432861 h 1498055"/>
              <a:gd name="connsiteX4" fmla="*/ 587304 w 1618785"/>
              <a:gd name="connsiteY4" fmla="*/ 519947 h 1498055"/>
              <a:gd name="connsiteX5" fmla="*/ 543761 w 1618785"/>
              <a:gd name="connsiteY5" fmla="*/ 572198 h 1498055"/>
              <a:gd name="connsiteX6" fmla="*/ 465384 w 1618785"/>
              <a:gd name="connsiteY6" fmla="*/ 554781 h 1498055"/>
              <a:gd name="connsiteX7" fmla="*/ 404424 w 1618785"/>
              <a:gd name="connsiteY7" fmla="*/ 607032 h 1498055"/>
              <a:gd name="connsiteX8" fmla="*/ 378298 w 1618785"/>
              <a:gd name="connsiteY8" fmla="*/ 702827 h 1498055"/>
              <a:gd name="connsiteX9" fmla="*/ 221544 w 1618785"/>
              <a:gd name="connsiteY9" fmla="*/ 711535 h 1498055"/>
              <a:gd name="connsiteX10" fmla="*/ 134458 w 1618785"/>
              <a:gd name="connsiteY10" fmla="*/ 728952 h 1498055"/>
              <a:gd name="connsiteX11" fmla="*/ 38664 w 1618785"/>
              <a:gd name="connsiteY11" fmla="*/ 798621 h 1498055"/>
              <a:gd name="connsiteX12" fmla="*/ 3829 w 1618785"/>
              <a:gd name="connsiteY12" fmla="*/ 972792 h 1498055"/>
              <a:gd name="connsiteX13" fmla="*/ 3829 w 1618785"/>
              <a:gd name="connsiteY13" fmla="*/ 1120838 h 1498055"/>
              <a:gd name="connsiteX14" fmla="*/ 29955 w 1618785"/>
              <a:gd name="connsiteY14" fmla="*/ 1295009 h 1498055"/>
              <a:gd name="connsiteX15" fmla="*/ 178001 w 1618785"/>
              <a:gd name="connsiteY15" fmla="*/ 1355969 h 1498055"/>
              <a:gd name="connsiteX16" fmla="*/ 238961 w 1618785"/>
              <a:gd name="connsiteY16" fmla="*/ 1355969 h 1498055"/>
              <a:gd name="connsiteX17" fmla="*/ 378298 w 1618785"/>
              <a:gd name="connsiteY17" fmla="*/ 1329844 h 1498055"/>
              <a:gd name="connsiteX18" fmla="*/ 447967 w 1618785"/>
              <a:gd name="connsiteY18" fmla="*/ 1312427 h 1498055"/>
              <a:gd name="connsiteX19" fmla="*/ 491509 w 1618785"/>
              <a:gd name="connsiteY19" fmla="*/ 1295009 h 1498055"/>
              <a:gd name="connsiteX20" fmla="*/ 517635 w 1618785"/>
              <a:gd name="connsiteY20" fmla="*/ 1338552 h 1498055"/>
              <a:gd name="connsiteX21" fmla="*/ 604721 w 1618785"/>
              <a:gd name="connsiteY21" fmla="*/ 1399512 h 1498055"/>
              <a:gd name="connsiteX22" fmla="*/ 691807 w 1618785"/>
              <a:gd name="connsiteY22" fmla="*/ 1373387 h 1498055"/>
              <a:gd name="connsiteX23" fmla="*/ 778892 w 1618785"/>
              <a:gd name="connsiteY23" fmla="*/ 1382095 h 1498055"/>
              <a:gd name="connsiteX24" fmla="*/ 839852 w 1618785"/>
              <a:gd name="connsiteY24" fmla="*/ 1347261 h 1498055"/>
              <a:gd name="connsiteX25" fmla="*/ 883395 w 1618785"/>
              <a:gd name="connsiteY25" fmla="*/ 1416929 h 1498055"/>
              <a:gd name="connsiteX26" fmla="*/ 953064 w 1618785"/>
              <a:gd name="connsiteY26" fmla="*/ 1477889 h 1498055"/>
              <a:gd name="connsiteX27" fmla="*/ 1005315 w 1618785"/>
              <a:gd name="connsiteY27" fmla="*/ 1495307 h 1498055"/>
              <a:gd name="connsiteX28" fmla="*/ 1101109 w 1618785"/>
              <a:gd name="connsiteY28" fmla="*/ 1495307 h 1498055"/>
              <a:gd name="connsiteX29" fmla="*/ 1135944 w 1618785"/>
              <a:gd name="connsiteY29" fmla="*/ 1469181 h 1498055"/>
              <a:gd name="connsiteX30" fmla="*/ 1231738 w 1618785"/>
              <a:gd name="connsiteY30" fmla="*/ 1469181 h 1498055"/>
              <a:gd name="connsiteX31" fmla="*/ 1301407 w 1618785"/>
              <a:gd name="connsiteY31" fmla="*/ 1477889 h 1498055"/>
              <a:gd name="connsiteX32" fmla="*/ 1344949 w 1618785"/>
              <a:gd name="connsiteY32" fmla="*/ 1416929 h 1498055"/>
              <a:gd name="connsiteX33" fmla="*/ 1423327 w 1618785"/>
              <a:gd name="connsiteY33" fmla="*/ 1321135 h 1498055"/>
              <a:gd name="connsiteX34" fmla="*/ 1510412 w 1618785"/>
              <a:gd name="connsiteY34" fmla="*/ 1277592 h 1498055"/>
              <a:gd name="connsiteX35" fmla="*/ 1597498 w 1618785"/>
              <a:gd name="connsiteY35" fmla="*/ 1251467 h 1498055"/>
              <a:gd name="connsiteX36" fmla="*/ 1606207 w 1618785"/>
              <a:gd name="connsiteY36" fmla="*/ 1190507 h 1498055"/>
              <a:gd name="connsiteX37" fmla="*/ 1614915 w 1618785"/>
              <a:gd name="connsiteY37" fmla="*/ 1146964 h 1498055"/>
              <a:gd name="connsiteX38" fmla="*/ 1614915 w 1618785"/>
              <a:gd name="connsiteY38" fmla="*/ 1051169 h 1498055"/>
              <a:gd name="connsiteX39" fmla="*/ 1614915 w 1618785"/>
              <a:gd name="connsiteY39" fmla="*/ 964084 h 1498055"/>
              <a:gd name="connsiteX40" fmla="*/ 1562664 w 1618785"/>
              <a:gd name="connsiteY40" fmla="*/ 868289 h 1498055"/>
              <a:gd name="connsiteX41" fmla="*/ 1466869 w 1618785"/>
              <a:gd name="connsiteY41" fmla="*/ 816038 h 1498055"/>
              <a:gd name="connsiteX42" fmla="*/ 1362367 w 1618785"/>
              <a:gd name="connsiteY42" fmla="*/ 737661 h 1498055"/>
              <a:gd name="connsiteX43" fmla="*/ 1231738 w 1618785"/>
              <a:gd name="connsiteY43" fmla="*/ 711535 h 1498055"/>
              <a:gd name="connsiteX44" fmla="*/ 1162069 w 1618785"/>
              <a:gd name="connsiteY44" fmla="*/ 676701 h 1498055"/>
              <a:gd name="connsiteX45" fmla="*/ 1162069 w 1618785"/>
              <a:gd name="connsiteY45" fmla="*/ 615741 h 1498055"/>
              <a:gd name="connsiteX46" fmla="*/ 1196904 w 1618785"/>
              <a:gd name="connsiteY46" fmla="*/ 554781 h 1498055"/>
              <a:gd name="connsiteX47" fmla="*/ 1205612 w 1618785"/>
              <a:gd name="connsiteY47" fmla="*/ 467695 h 1498055"/>
              <a:gd name="connsiteX48" fmla="*/ 1153361 w 1618785"/>
              <a:gd name="connsiteY48" fmla="*/ 432861 h 1498055"/>
              <a:gd name="connsiteX49" fmla="*/ 1135944 w 1618785"/>
              <a:gd name="connsiteY49" fmla="*/ 337067 h 1498055"/>
              <a:gd name="connsiteX50" fmla="*/ 1144652 w 1618785"/>
              <a:gd name="connsiteY50" fmla="*/ 310941 h 1498055"/>
              <a:gd name="connsiteX51" fmla="*/ 1101109 w 1618785"/>
              <a:gd name="connsiteY51" fmla="*/ 206438 h 1498055"/>
              <a:gd name="connsiteX52" fmla="*/ 1031441 w 1618785"/>
              <a:gd name="connsiteY52" fmla="*/ 84518 h 1498055"/>
              <a:gd name="connsiteX53" fmla="*/ 979189 w 1618785"/>
              <a:gd name="connsiteY53" fmla="*/ 6141 h 1498055"/>
              <a:gd name="connsiteX54" fmla="*/ 926938 w 1618785"/>
              <a:gd name="connsiteY54" fmla="*/ 6141 h 1498055"/>
              <a:gd name="connsiteX55" fmla="*/ 839852 w 1618785"/>
              <a:gd name="connsiteY55" fmla="*/ 14849 h 1498055"/>
              <a:gd name="connsiteX56" fmla="*/ 778892 w 1618785"/>
              <a:gd name="connsiteY56" fmla="*/ 75809 h 1498055"/>
              <a:gd name="connsiteX57" fmla="*/ 726641 w 1618785"/>
              <a:gd name="connsiteY57" fmla="*/ 119352 h 1498055"/>
              <a:gd name="connsiteX58" fmla="*/ 709224 w 1618785"/>
              <a:gd name="connsiteY58" fmla="*/ 145478 h 1498055"/>
              <a:gd name="connsiteX59" fmla="*/ 648264 w 1618785"/>
              <a:gd name="connsiteY59" fmla="*/ 223855 h 149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618785" h="1498055">
                <a:moveTo>
                  <a:pt x="648264" y="223855"/>
                </a:moveTo>
                <a:cubicBezTo>
                  <a:pt x="627944" y="258689"/>
                  <a:pt x="591658" y="325455"/>
                  <a:pt x="587304" y="354484"/>
                </a:cubicBezTo>
                <a:cubicBezTo>
                  <a:pt x="582950" y="383513"/>
                  <a:pt x="598915" y="384964"/>
                  <a:pt x="622138" y="398027"/>
                </a:cubicBezTo>
                <a:cubicBezTo>
                  <a:pt x="645361" y="411090"/>
                  <a:pt x="732447" y="412541"/>
                  <a:pt x="726641" y="432861"/>
                </a:cubicBezTo>
                <a:cubicBezTo>
                  <a:pt x="720835" y="453181"/>
                  <a:pt x="617784" y="496724"/>
                  <a:pt x="587304" y="519947"/>
                </a:cubicBezTo>
                <a:cubicBezTo>
                  <a:pt x="556824" y="543170"/>
                  <a:pt x="564081" y="566392"/>
                  <a:pt x="543761" y="572198"/>
                </a:cubicBezTo>
                <a:cubicBezTo>
                  <a:pt x="523441" y="578004"/>
                  <a:pt x="488607" y="548975"/>
                  <a:pt x="465384" y="554781"/>
                </a:cubicBezTo>
                <a:cubicBezTo>
                  <a:pt x="442161" y="560587"/>
                  <a:pt x="418938" y="582358"/>
                  <a:pt x="404424" y="607032"/>
                </a:cubicBezTo>
                <a:cubicBezTo>
                  <a:pt x="389910" y="631706"/>
                  <a:pt x="408778" y="685410"/>
                  <a:pt x="378298" y="702827"/>
                </a:cubicBezTo>
                <a:cubicBezTo>
                  <a:pt x="347818" y="720244"/>
                  <a:pt x="262184" y="707181"/>
                  <a:pt x="221544" y="711535"/>
                </a:cubicBezTo>
                <a:cubicBezTo>
                  <a:pt x="180904" y="715889"/>
                  <a:pt x="164938" y="714438"/>
                  <a:pt x="134458" y="728952"/>
                </a:cubicBezTo>
                <a:cubicBezTo>
                  <a:pt x="103978" y="743466"/>
                  <a:pt x="60435" y="757981"/>
                  <a:pt x="38664" y="798621"/>
                </a:cubicBezTo>
                <a:cubicBezTo>
                  <a:pt x="16893" y="839261"/>
                  <a:pt x="9635" y="919089"/>
                  <a:pt x="3829" y="972792"/>
                </a:cubicBezTo>
                <a:cubicBezTo>
                  <a:pt x="-1977" y="1026495"/>
                  <a:pt x="-525" y="1067135"/>
                  <a:pt x="3829" y="1120838"/>
                </a:cubicBezTo>
                <a:cubicBezTo>
                  <a:pt x="8183" y="1174541"/>
                  <a:pt x="926" y="1255821"/>
                  <a:pt x="29955" y="1295009"/>
                </a:cubicBezTo>
                <a:cubicBezTo>
                  <a:pt x="58984" y="1334198"/>
                  <a:pt x="143167" y="1345809"/>
                  <a:pt x="178001" y="1355969"/>
                </a:cubicBezTo>
                <a:cubicBezTo>
                  <a:pt x="212835" y="1366129"/>
                  <a:pt x="205578" y="1360323"/>
                  <a:pt x="238961" y="1355969"/>
                </a:cubicBezTo>
                <a:cubicBezTo>
                  <a:pt x="272344" y="1351615"/>
                  <a:pt x="343464" y="1337101"/>
                  <a:pt x="378298" y="1329844"/>
                </a:cubicBezTo>
                <a:cubicBezTo>
                  <a:pt x="413132" y="1322587"/>
                  <a:pt x="429099" y="1318233"/>
                  <a:pt x="447967" y="1312427"/>
                </a:cubicBezTo>
                <a:cubicBezTo>
                  <a:pt x="466835" y="1306621"/>
                  <a:pt x="479898" y="1290655"/>
                  <a:pt x="491509" y="1295009"/>
                </a:cubicBezTo>
                <a:cubicBezTo>
                  <a:pt x="503120" y="1299363"/>
                  <a:pt x="498766" y="1321135"/>
                  <a:pt x="517635" y="1338552"/>
                </a:cubicBezTo>
                <a:cubicBezTo>
                  <a:pt x="536504" y="1355969"/>
                  <a:pt x="575692" y="1393706"/>
                  <a:pt x="604721" y="1399512"/>
                </a:cubicBezTo>
                <a:cubicBezTo>
                  <a:pt x="633750" y="1405318"/>
                  <a:pt x="662779" y="1376290"/>
                  <a:pt x="691807" y="1373387"/>
                </a:cubicBezTo>
                <a:cubicBezTo>
                  <a:pt x="720835" y="1370484"/>
                  <a:pt x="754218" y="1386449"/>
                  <a:pt x="778892" y="1382095"/>
                </a:cubicBezTo>
                <a:cubicBezTo>
                  <a:pt x="803566" y="1377741"/>
                  <a:pt x="822435" y="1341455"/>
                  <a:pt x="839852" y="1347261"/>
                </a:cubicBezTo>
                <a:cubicBezTo>
                  <a:pt x="857269" y="1353067"/>
                  <a:pt x="864526" y="1395158"/>
                  <a:pt x="883395" y="1416929"/>
                </a:cubicBezTo>
                <a:cubicBezTo>
                  <a:pt x="902264" y="1438700"/>
                  <a:pt x="932744" y="1464826"/>
                  <a:pt x="953064" y="1477889"/>
                </a:cubicBezTo>
                <a:cubicBezTo>
                  <a:pt x="973384" y="1490952"/>
                  <a:pt x="980641" y="1492404"/>
                  <a:pt x="1005315" y="1495307"/>
                </a:cubicBezTo>
                <a:cubicBezTo>
                  <a:pt x="1029989" y="1498210"/>
                  <a:pt x="1079338" y="1499661"/>
                  <a:pt x="1101109" y="1495307"/>
                </a:cubicBezTo>
                <a:cubicBezTo>
                  <a:pt x="1122880" y="1490953"/>
                  <a:pt x="1114173" y="1473535"/>
                  <a:pt x="1135944" y="1469181"/>
                </a:cubicBezTo>
                <a:cubicBezTo>
                  <a:pt x="1157715" y="1464827"/>
                  <a:pt x="1204161" y="1467730"/>
                  <a:pt x="1231738" y="1469181"/>
                </a:cubicBezTo>
                <a:cubicBezTo>
                  <a:pt x="1259315" y="1470632"/>
                  <a:pt x="1282539" y="1486598"/>
                  <a:pt x="1301407" y="1477889"/>
                </a:cubicBezTo>
                <a:cubicBezTo>
                  <a:pt x="1320275" y="1469180"/>
                  <a:pt x="1324629" y="1443055"/>
                  <a:pt x="1344949" y="1416929"/>
                </a:cubicBezTo>
                <a:cubicBezTo>
                  <a:pt x="1365269" y="1390803"/>
                  <a:pt x="1395750" y="1344358"/>
                  <a:pt x="1423327" y="1321135"/>
                </a:cubicBezTo>
                <a:cubicBezTo>
                  <a:pt x="1450904" y="1297912"/>
                  <a:pt x="1481384" y="1289203"/>
                  <a:pt x="1510412" y="1277592"/>
                </a:cubicBezTo>
                <a:cubicBezTo>
                  <a:pt x="1539440" y="1265981"/>
                  <a:pt x="1581532" y="1265981"/>
                  <a:pt x="1597498" y="1251467"/>
                </a:cubicBezTo>
                <a:cubicBezTo>
                  <a:pt x="1613464" y="1236953"/>
                  <a:pt x="1603304" y="1207924"/>
                  <a:pt x="1606207" y="1190507"/>
                </a:cubicBezTo>
                <a:cubicBezTo>
                  <a:pt x="1609110" y="1173090"/>
                  <a:pt x="1613464" y="1170187"/>
                  <a:pt x="1614915" y="1146964"/>
                </a:cubicBezTo>
                <a:cubicBezTo>
                  <a:pt x="1616366" y="1123741"/>
                  <a:pt x="1614915" y="1051169"/>
                  <a:pt x="1614915" y="1051169"/>
                </a:cubicBezTo>
                <a:cubicBezTo>
                  <a:pt x="1614915" y="1020689"/>
                  <a:pt x="1623623" y="994564"/>
                  <a:pt x="1614915" y="964084"/>
                </a:cubicBezTo>
                <a:cubicBezTo>
                  <a:pt x="1606207" y="933604"/>
                  <a:pt x="1587338" y="892963"/>
                  <a:pt x="1562664" y="868289"/>
                </a:cubicBezTo>
                <a:cubicBezTo>
                  <a:pt x="1537990" y="843615"/>
                  <a:pt x="1500252" y="837809"/>
                  <a:pt x="1466869" y="816038"/>
                </a:cubicBezTo>
                <a:cubicBezTo>
                  <a:pt x="1433486" y="794267"/>
                  <a:pt x="1401555" y="755078"/>
                  <a:pt x="1362367" y="737661"/>
                </a:cubicBezTo>
                <a:cubicBezTo>
                  <a:pt x="1323179" y="720244"/>
                  <a:pt x="1265121" y="721695"/>
                  <a:pt x="1231738" y="711535"/>
                </a:cubicBezTo>
                <a:cubicBezTo>
                  <a:pt x="1198355" y="701375"/>
                  <a:pt x="1173680" y="692667"/>
                  <a:pt x="1162069" y="676701"/>
                </a:cubicBezTo>
                <a:cubicBezTo>
                  <a:pt x="1150458" y="660735"/>
                  <a:pt x="1156263" y="636061"/>
                  <a:pt x="1162069" y="615741"/>
                </a:cubicBezTo>
                <a:cubicBezTo>
                  <a:pt x="1167875" y="595421"/>
                  <a:pt x="1189647" y="579455"/>
                  <a:pt x="1196904" y="554781"/>
                </a:cubicBezTo>
                <a:cubicBezTo>
                  <a:pt x="1204161" y="530107"/>
                  <a:pt x="1212869" y="488015"/>
                  <a:pt x="1205612" y="467695"/>
                </a:cubicBezTo>
                <a:cubicBezTo>
                  <a:pt x="1198355" y="447375"/>
                  <a:pt x="1164972" y="454632"/>
                  <a:pt x="1153361" y="432861"/>
                </a:cubicBezTo>
                <a:cubicBezTo>
                  <a:pt x="1141750" y="411090"/>
                  <a:pt x="1137395" y="357387"/>
                  <a:pt x="1135944" y="337067"/>
                </a:cubicBezTo>
                <a:cubicBezTo>
                  <a:pt x="1134493" y="316747"/>
                  <a:pt x="1150458" y="332712"/>
                  <a:pt x="1144652" y="310941"/>
                </a:cubicBezTo>
                <a:cubicBezTo>
                  <a:pt x="1138846" y="289170"/>
                  <a:pt x="1119978" y="244175"/>
                  <a:pt x="1101109" y="206438"/>
                </a:cubicBezTo>
                <a:cubicBezTo>
                  <a:pt x="1082241" y="168701"/>
                  <a:pt x="1051761" y="117901"/>
                  <a:pt x="1031441" y="84518"/>
                </a:cubicBezTo>
                <a:cubicBezTo>
                  <a:pt x="1011121" y="51135"/>
                  <a:pt x="996606" y="19204"/>
                  <a:pt x="979189" y="6141"/>
                </a:cubicBezTo>
                <a:cubicBezTo>
                  <a:pt x="961772" y="-6922"/>
                  <a:pt x="950161" y="4690"/>
                  <a:pt x="926938" y="6141"/>
                </a:cubicBezTo>
                <a:cubicBezTo>
                  <a:pt x="903715" y="7592"/>
                  <a:pt x="864526" y="3238"/>
                  <a:pt x="839852" y="14849"/>
                </a:cubicBezTo>
                <a:cubicBezTo>
                  <a:pt x="815178" y="26460"/>
                  <a:pt x="797761" y="58392"/>
                  <a:pt x="778892" y="75809"/>
                </a:cubicBezTo>
                <a:cubicBezTo>
                  <a:pt x="760024" y="93226"/>
                  <a:pt x="738252" y="107741"/>
                  <a:pt x="726641" y="119352"/>
                </a:cubicBezTo>
                <a:cubicBezTo>
                  <a:pt x="715030" y="130963"/>
                  <a:pt x="719384" y="135318"/>
                  <a:pt x="709224" y="145478"/>
                </a:cubicBezTo>
                <a:cubicBezTo>
                  <a:pt x="699064" y="155638"/>
                  <a:pt x="668584" y="189021"/>
                  <a:pt x="648264" y="223855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3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082" y="559696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Áreas Centrais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41914" y="2326041"/>
            <a:ext cx="419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Presente em 27 Cidades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Composto por 7 CSA’S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88 Grupos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277 Reuniões por Semana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21" y="2192129"/>
            <a:ext cx="1837483" cy="18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03766" y="1714891"/>
            <a:ext cx="79425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Em maio de 2002 aconteceu a 1º reunião do núcleo HOW.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2000" b="1" dirty="0"/>
              <a:t>A primeira formação contou com 6 CSA’s </a:t>
            </a:r>
          </a:p>
          <a:p>
            <a:endParaRPr lang="pt-BR" sz="20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Anhanguera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Caminho da serra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Centro Oeste Paulista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Interior Paulista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Limite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Mantiqueira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b="1" dirty="0"/>
              <a:t>Sul de minas</a:t>
            </a:r>
          </a:p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                                     </a:t>
            </a:r>
            <a:r>
              <a:rPr lang="pt-BR" sz="2800" b="1" dirty="0"/>
              <a:t>   Total de 107 grupos 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54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"/>
            <a:ext cx="9144000" cy="64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Considerações Finais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597545"/>
            <a:ext cx="7886700" cy="4111612"/>
          </a:xfrm>
        </p:spPr>
        <p:txBody>
          <a:bodyPr/>
          <a:lstStyle/>
          <a:p>
            <a:r>
              <a:rPr lang="pt-BR" dirty="0"/>
              <a:t>O estado de São Paulo possui 645 municípios e destes, 538 pertencem a geografia da Região HOW Brasil.</a:t>
            </a:r>
          </a:p>
          <a:p>
            <a:r>
              <a:rPr lang="pt-BR" dirty="0"/>
              <a:t> Destas, 169 cidades possuem um ou mais grupos de Narcóticos Anônimos.</a:t>
            </a:r>
          </a:p>
          <a:p>
            <a:r>
              <a:rPr lang="pt-BR" dirty="0"/>
              <a:t>O Mato Grosso do Sul possui 79 municípios, todos pertencentes a Região HOW. </a:t>
            </a:r>
          </a:p>
          <a:p>
            <a:r>
              <a:rPr lang="pt-BR" dirty="0"/>
              <a:t>Atualmente o estado de Minas Gerais e Paraná são predominantemente atendidos pelas Regiões Minas e Brasil Sul, mas ainda assim existem grupos pertencentes a nossa Região.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29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89410D6D-B2EA-4029-89B5-6D82017D5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0919"/>
              </p:ext>
            </p:extLst>
          </p:nvPr>
        </p:nvGraphicFramePr>
        <p:xfrm>
          <a:off x="2497015" y="1597545"/>
          <a:ext cx="4149970" cy="4097902"/>
        </p:xfrm>
        <a:graphic>
          <a:graphicData uri="http://schemas.openxmlformats.org/drawingml/2006/table">
            <a:tbl>
              <a:tblPr/>
              <a:tblGrid>
                <a:gridCol w="1406770">
                  <a:extLst>
                    <a:ext uri="{9D8B030D-6E8A-4147-A177-3AD203B41FA5}">
                      <a16:colId xmlns:a16="http://schemas.microsoft.com/office/drawing/2014/main" xmlns="" val="186277930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3916827034"/>
                    </a:ext>
                  </a:extLst>
                </a:gridCol>
              </a:tblGrid>
              <a:tr h="422898">
                <a:tc gridSpan="2"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Numero de Grupos 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786683"/>
                  </a:ext>
                </a:extLst>
              </a:tr>
              <a:tr h="412655">
                <a:tc gridSpan="2"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</a:rPr>
                        <a:t>338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2607930"/>
                  </a:ext>
                </a:extLst>
              </a:tr>
              <a:tr h="373764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Grupos                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Reuniões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0372137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112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1 dia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8365853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2 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214088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3 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136367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4 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1474064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5dias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9922779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6 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448714"/>
                  </a:ext>
                </a:extLst>
              </a:tr>
              <a:tr h="412655"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3200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864017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296025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728033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160041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592050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024058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456066" algn="l" defTabSz="864017" rtl="0" eaLnBrk="1" latinLnBrk="0" hangingPunct="1">
                        <a:defRPr sz="1701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 algn="ctr"/>
                      <a:r>
                        <a:rPr lang="pt-BR" sz="2000" u="none" strike="noStrike" dirty="0">
                          <a:effectLst/>
                          <a:latin typeface="Arial Black" panose="020B0A04020102020204" pitchFamily="34" charset="0"/>
                        </a:rPr>
                        <a:t>7 dias na semana</a:t>
                      </a:r>
                      <a:endParaRPr lang="pt-BR" sz="200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8565557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345011"/>
            <a:ext cx="7886700" cy="1252534"/>
          </a:xfrm>
        </p:spPr>
        <p:txBody>
          <a:bodyPr/>
          <a:lstStyle/>
          <a:p>
            <a:pPr algn="ctr"/>
            <a:r>
              <a:rPr lang="pt-BR" dirty="0"/>
              <a:t>Considerações Finais </a:t>
            </a:r>
          </a:p>
        </p:txBody>
      </p:sp>
    </p:spTree>
    <p:extLst>
      <p:ext uri="{BB962C8B-B14F-4D97-AF65-F5344CB8AC3E}">
        <p14:creationId xmlns:p14="http://schemas.microsoft.com/office/powerpoint/2010/main" val="894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04774" y="1566036"/>
            <a:ext cx="794252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dia 11/08/2003 criou-se o escritório do núcleo HOW em Campinas-Sp.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endParaRPr lang="pt-BR" sz="2000" b="1" dirty="0"/>
          </a:p>
        </p:txBody>
      </p:sp>
      <p:pic>
        <p:nvPicPr>
          <p:cNvPr id="5" name="Picture 2" descr="IMG_46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37" y="2612694"/>
            <a:ext cx="4835797" cy="363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56603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final de 2005 tínhamos 9 CSA’s e aproximadamente 133 grupos.</a:t>
            </a:r>
          </a:p>
          <a:p>
            <a:pPr algn="ctr"/>
            <a:endParaRPr lang="pt-BR" sz="2400" b="1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final de 2008 já tínhamos 13 CSA’s no núcleo HOW e 150 grupos</a:t>
            </a:r>
          </a:p>
          <a:p>
            <a:pPr algn="ctr"/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endParaRPr lang="pt-BR" sz="20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26" y="2868191"/>
            <a:ext cx="2573347" cy="34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879" y="23209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ano de 2009 o Núcleo passa a ser Região HOW.</a:t>
            </a:r>
          </a:p>
          <a:p>
            <a:pPr algn="ctr"/>
            <a:endParaRPr lang="pt-BR" sz="2400" b="1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Implantação do 0800 foi ativada no dia 24/10/2011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t-BR" sz="2400" b="1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final de 2011 a Região HOW contava com 19 CSA’s </a:t>
            </a:r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162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646" y="228053"/>
            <a:ext cx="2348466" cy="1252534"/>
          </a:xfrm>
        </p:spPr>
        <p:txBody>
          <a:bodyPr>
            <a:normAutofit/>
          </a:bodyPr>
          <a:lstStyle/>
          <a:p>
            <a:r>
              <a:rPr lang="pt-BR" sz="4800" dirty="0"/>
              <a:t>Histórias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879" y="15554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/>
              <a:t>No ano de 2016 a Região HOW Brasil foi assentada na conferência de serviços mundiais.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5" name="2016-05-31-VIDEO-000023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535" y="2441899"/>
            <a:ext cx="5752687" cy="32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3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m 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302" y="32110"/>
            <a:ext cx="624752" cy="624752"/>
          </a:xfrm>
          <a:prstGeom prst="rect">
            <a:avLst/>
          </a:prstGeom>
        </p:spPr>
      </p:pic>
      <p:pic>
        <p:nvPicPr>
          <p:cNvPr id="167" name="Imagem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212" y="1231506"/>
            <a:ext cx="557670" cy="557670"/>
          </a:xfrm>
          <a:prstGeom prst="rect">
            <a:avLst/>
          </a:prstGeom>
        </p:spPr>
      </p:pic>
      <p:pic>
        <p:nvPicPr>
          <p:cNvPr id="174" name="Imagem 173"/>
          <p:cNvPicPr>
            <a:picLocks noChangeAspect="1"/>
          </p:cNvPicPr>
          <p:nvPr/>
        </p:nvPicPr>
        <p:blipFill rotWithShape="1">
          <a:blip r:embed="rId4"/>
          <a:srcRect t="4594" b="50284"/>
          <a:stretch/>
        </p:blipFill>
        <p:spPr>
          <a:xfrm>
            <a:off x="5380226" y="2551310"/>
            <a:ext cx="1732251" cy="670784"/>
          </a:xfrm>
          <a:prstGeom prst="rect">
            <a:avLst/>
          </a:prstGeom>
        </p:spPr>
      </p:pic>
      <p:pic>
        <p:nvPicPr>
          <p:cNvPr id="175" name="Imagem 174"/>
          <p:cNvPicPr>
            <a:picLocks noChangeAspect="1"/>
          </p:cNvPicPr>
          <p:nvPr/>
        </p:nvPicPr>
        <p:blipFill rotWithShape="1">
          <a:blip r:embed="rId4"/>
          <a:srcRect t="4594" b="50284"/>
          <a:stretch/>
        </p:blipFill>
        <p:spPr>
          <a:xfrm flipH="1">
            <a:off x="3571296" y="2853672"/>
            <a:ext cx="1846126" cy="670784"/>
          </a:xfrm>
          <a:prstGeom prst="rect">
            <a:avLst/>
          </a:prstGeom>
        </p:spPr>
      </p:pic>
      <p:pic>
        <p:nvPicPr>
          <p:cNvPr id="176" name="Imagem 175"/>
          <p:cNvPicPr>
            <a:picLocks noChangeAspect="1"/>
          </p:cNvPicPr>
          <p:nvPr/>
        </p:nvPicPr>
        <p:blipFill rotWithShape="1">
          <a:blip r:embed="rId4"/>
          <a:srcRect l="23168" t="4594" r="11769" b="50284"/>
          <a:stretch/>
        </p:blipFill>
        <p:spPr>
          <a:xfrm>
            <a:off x="4602549" y="2808897"/>
            <a:ext cx="1127051" cy="670784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3364342" y="3231164"/>
            <a:ext cx="3551495" cy="419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dirty="0"/>
          </a:p>
          <a:p>
            <a:r>
              <a:rPr lang="pt-BR" sz="1600" dirty="0"/>
              <a:t>   CSR HOW BRASIL – ASR HOW BRASIL</a:t>
            </a:r>
          </a:p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08328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06389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04450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5001695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246352" y="666054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3194671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098183" y="666055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49864" y="666054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053376" y="666054"/>
            <a:ext cx="811030" cy="25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GRUPOS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136332" y="1597689"/>
            <a:ext cx="751143" cy="337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CSA’S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399350" y="2487182"/>
            <a:ext cx="1164794" cy="402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NÚCLEO’S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128126" y="1591340"/>
            <a:ext cx="751143" cy="337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CSA’S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179807" y="1591339"/>
            <a:ext cx="751143" cy="3374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CSA’S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881861" y="5703135"/>
            <a:ext cx="1164794" cy="6857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WB</a:t>
            </a:r>
          </a:p>
          <a:p>
            <a:pPr algn="ctr"/>
            <a:r>
              <a:rPr lang="pt-BR" sz="1100" dirty="0"/>
              <a:t>Quadro Mundial</a:t>
            </a:r>
            <a:endParaRPr lang="pt-BR" sz="1100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3255513" y="4559500"/>
            <a:ext cx="3801869" cy="72934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NAWS</a:t>
            </a:r>
            <a:endParaRPr lang="pt-BR" sz="2800" dirty="0"/>
          </a:p>
          <a:p>
            <a:pPr algn="ctr"/>
            <a:r>
              <a:rPr lang="pt-BR" dirty="0" smtClean="0"/>
              <a:t>Serviços Mundiais </a:t>
            </a:r>
            <a:endParaRPr lang="pt-BR" dirty="0"/>
          </a:p>
        </p:txBody>
      </p:sp>
      <p:sp>
        <p:nvSpPr>
          <p:cNvPr id="79" name="Retângulo de cantos arredondados 78"/>
          <p:cNvSpPr/>
          <p:nvPr/>
        </p:nvSpPr>
        <p:spPr>
          <a:xfrm>
            <a:off x="7612524" y="4100495"/>
            <a:ext cx="1164794" cy="6857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ABNA</a:t>
            </a:r>
            <a:endParaRPr lang="pt-BR" sz="2000" dirty="0"/>
          </a:p>
        </p:txBody>
      </p:sp>
      <p:sp>
        <p:nvSpPr>
          <p:cNvPr id="80" name="Retângulo de cantos arredondados 79"/>
          <p:cNvSpPr/>
          <p:nvPr/>
        </p:nvSpPr>
        <p:spPr>
          <a:xfrm>
            <a:off x="62078" y="2922227"/>
            <a:ext cx="2172862" cy="241753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/>
              <a:t>          </a:t>
            </a:r>
          </a:p>
          <a:p>
            <a:r>
              <a:rPr lang="pt-BR" sz="1400" dirty="0"/>
              <a:t>         Sub Comitês </a:t>
            </a:r>
          </a:p>
          <a:p>
            <a:r>
              <a:rPr lang="pt-BR" sz="1400" dirty="0"/>
              <a:t>Hospitais e Instituições</a:t>
            </a:r>
          </a:p>
          <a:p>
            <a:r>
              <a:rPr lang="pt-BR" sz="1400" dirty="0"/>
              <a:t>Informação ao Público</a:t>
            </a:r>
          </a:p>
          <a:p>
            <a:r>
              <a:rPr lang="pt-BR" sz="1400" dirty="0"/>
              <a:t>Relações Públicas </a:t>
            </a:r>
          </a:p>
          <a:p>
            <a:r>
              <a:rPr lang="pt-BR" sz="1400" dirty="0"/>
              <a:t>Longo Alcance</a:t>
            </a:r>
          </a:p>
          <a:p>
            <a:r>
              <a:rPr lang="pt-BR" sz="1400" dirty="0"/>
              <a:t>Linha de Ajuda</a:t>
            </a:r>
          </a:p>
          <a:p>
            <a:r>
              <a:rPr lang="pt-BR" sz="1400" dirty="0"/>
              <a:t>Eventos</a:t>
            </a:r>
          </a:p>
          <a:p>
            <a:r>
              <a:rPr lang="pt-BR" sz="1400" dirty="0"/>
              <a:t>Materiais </a:t>
            </a:r>
          </a:p>
          <a:p>
            <a:r>
              <a:rPr lang="pt-BR" sz="1400" dirty="0"/>
              <a:t>Revisão e Tradução </a:t>
            </a:r>
          </a:p>
          <a:p>
            <a:r>
              <a:rPr lang="pt-BR" sz="1400" dirty="0"/>
              <a:t>Grupos de Trabalhos </a:t>
            </a:r>
          </a:p>
          <a:p>
            <a:r>
              <a:rPr lang="pt-BR" sz="1400" dirty="0"/>
              <a:t> </a:t>
            </a:r>
          </a:p>
        </p:txBody>
      </p:sp>
      <p:sp>
        <p:nvSpPr>
          <p:cNvPr id="144" name="Retângulo com Canto Aparado do Mesmo Lado 143"/>
          <p:cNvSpPr/>
          <p:nvPr/>
        </p:nvSpPr>
        <p:spPr>
          <a:xfrm>
            <a:off x="3364342" y="3699557"/>
            <a:ext cx="1702142" cy="411818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338 Grupos</a:t>
            </a:r>
          </a:p>
        </p:txBody>
      </p:sp>
      <p:sp>
        <p:nvSpPr>
          <p:cNvPr id="147" name="Retângulo com Canto Aparado do Mesmo Lado 146"/>
          <p:cNvSpPr/>
          <p:nvPr/>
        </p:nvSpPr>
        <p:spPr>
          <a:xfrm>
            <a:off x="5213695" y="3695039"/>
            <a:ext cx="1702142" cy="411818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932 Reuniões</a:t>
            </a:r>
          </a:p>
        </p:txBody>
      </p:sp>
      <p:sp>
        <p:nvSpPr>
          <p:cNvPr id="148" name="Retângulo com Canto Aparado do Mesmo Lado 147"/>
          <p:cNvSpPr/>
          <p:nvPr/>
        </p:nvSpPr>
        <p:spPr>
          <a:xfrm>
            <a:off x="1726386" y="1995035"/>
            <a:ext cx="1195967" cy="28157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250 Grupos</a:t>
            </a:r>
          </a:p>
        </p:txBody>
      </p:sp>
      <p:sp>
        <p:nvSpPr>
          <p:cNvPr id="149" name="Retângulo com Canto Aparado do Mesmo Lado 148"/>
          <p:cNvSpPr/>
          <p:nvPr/>
        </p:nvSpPr>
        <p:spPr>
          <a:xfrm>
            <a:off x="2980158" y="1998194"/>
            <a:ext cx="1315564" cy="28157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655 Reuniões</a:t>
            </a:r>
          </a:p>
        </p:txBody>
      </p:sp>
      <p:sp>
        <p:nvSpPr>
          <p:cNvPr id="156" name="Retângulo com Canto Aparado do Mesmo Lado 155"/>
          <p:cNvSpPr/>
          <p:nvPr/>
        </p:nvSpPr>
        <p:spPr>
          <a:xfrm>
            <a:off x="6301608" y="1987874"/>
            <a:ext cx="1195967" cy="28157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88 Grupos</a:t>
            </a:r>
          </a:p>
        </p:txBody>
      </p:sp>
      <p:sp>
        <p:nvSpPr>
          <p:cNvPr id="157" name="Retângulo com Canto Aparado do Mesmo Lado 156"/>
          <p:cNvSpPr/>
          <p:nvPr/>
        </p:nvSpPr>
        <p:spPr>
          <a:xfrm>
            <a:off x="7566013" y="1991033"/>
            <a:ext cx="1315564" cy="28157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277 Reuniões</a:t>
            </a:r>
          </a:p>
        </p:txBody>
      </p:sp>
      <p:pic>
        <p:nvPicPr>
          <p:cNvPr id="160" name="Imagem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78" y="43999"/>
            <a:ext cx="624752" cy="624752"/>
          </a:xfrm>
          <a:prstGeom prst="rect">
            <a:avLst/>
          </a:prstGeom>
        </p:spPr>
      </p:pic>
      <p:pic>
        <p:nvPicPr>
          <p:cNvPr id="161" name="Imagem 1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17" y="65921"/>
            <a:ext cx="590941" cy="590941"/>
          </a:xfrm>
          <a:prstGeom prst="rect">
            <a:avLst/>
          </a:prstGeom>
        </p:spPr>
      </p:pic>
      <p:pic>
        <p:nvPicPr>
          <p:cNvPr id="162" name="Imagem 161"/>
          <p:cNvPicPr>
            <a:picLocks noChangeAspect="1"/>
          </p:cNvPicPr>
          <p:nvPr/>
        </p:nvPicPr>
        <p:blipFill rotWithShape="1">
          <a:blip r:embed="rId6"/>
          <a:srcRect t="8107" r="54190" b="7650"/>
          <a:stretch/>
        </p:blipFill>
        <p:spPr>
          <a:xfrm flipH="1">
            <a:off x="2068165" y="65410"/>
            <a:ext cx="579581" cy="559484"/>
          </a:xfrm>
          <a:prstGeom prst="rect">
            <a:avLst/>
          </a:prstGeom>
        </p:spPr>
      </p:pic>
      <p:pic>
        <p:nvPicPr>
          <p:cNvPr id="163" name="Imagem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81" y="1495830"/>
            <a:ext cx="557670" cy="557670"/>
          </a:xfrm>
          <a:prstGeom prst="rect">
            <a:avLst/>
          </a:prstGeom>
        </p:spPr>
      </p:pic>
      <p:pic>
        <p:nvPicPr>
          <p:cNvPr id="165" name="Imagem 1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221" y="2588598"/>
            <a:ext cx="1234751" cy="1376015"/>
          </a:xfrm>
          <a:prstGeom prst="rect">
            <a:avLst/>
          </a:prstGeom>
        </p:spPr>
      </p:pic>
      <p:pic>
        <p:nvPicPr>
          <p:cNvPr id="169" name="Imagem 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41" y="80410"/>
            <a:ext cx="590941" cy="590941"/>
          </a:xfrm>
          <a:prstGeom prst="rect">
            <a:avLst/>
          </a:prstGeom>
        </p:spPr>
      </p:pic>
      <p:pic>
        <p:nvPicPr>
          <p:cNvPr id="170" name="Imagem 169"/>
          <p:cNvPicPr>
            <a:picLocks noChangeAspect="1"/>
          </p:cNvPicPr>
          <p:nvPr/>
        </p:nvPicPr>
        <p:blipFill rotWithShape="1">
          <a:blip r:embed="rId6"/>
          <a:srcRect t="8107" r="54190" b="7650"/>
          <a:stretch/>
        </p:blipFill>
        <p:spPr>
          <a:xfrm flipH="1">
            <a:off x="5091589" y="79899"/>
            <a:ext cx="579581" cy="559484"/>
          </a:xfrm>
          <a:prstGeom prst="rect">
            <a:avLst/>
          </a:prstGeom>
        </p:spPr>
      </p:pic>
      <p:pic>
        <p:nvPicPr>
          <p:cNvPr id="171" name="Imagem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43" y="37104"/>
            <a:ext cx="624752" cy="624752"/>
          </a:xfrm>
          <a:prstGeom prst="rect">
            <a:avLst/>
          </a:prstGeom>
        </p:spPr>
      </p:pic>
      <p:pic>
        <p:nvPicPr>
          <p:cNvPr id="172" name="Imagem 1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982" y="59026"/>
            <a:ext cx="590941" cy="590941"/>
          </a:xfrm>
          <a:prstGeom prst="rect">
            <a:avLst/>
          </a:prstGeom>
        </p:spPr>
      </p:pic>
      <p:pic>
        <p:nvPicPr>
          <p:cNvPr id="173" name="Imagem 172"/>
          <p:cNvPicPr>
            <a:picLocks noChangeAspect="1"/>
          </p:cNvPicPr>
          <p:nvPr/>
        </p:nvPicPr>
        <p:blipFill rotWithShape="1">
          <a:blip r:embed="rId6"/>
          <a:srcRect t="8107" r="54190" b="7650"/>
          <a:stretch/>
        </p:blipFill>
        <p:spPr>
          <a:xfrm flipH="1">
            <a:off x="8104730" y="58515"/>
            <a:ext cx="579581" cy="559484"/>
          </a:xfrm>
          <a:prstGeom prst="rect">
            <a:avLst/>
          </a:prstGeom>
        </p:spPr>
      </p:pic>
      <p:cxnSp>
        <p:nvCxnSpPr>
          <p:cNvPr id="189" name="Conector em curva 188"/>
          <p:cNvCxnSpPr>
            <a:stCxn id="4" idx="2"/>
            <a:endCxn id="13" idx="1"/>
          </p:cNvCxnSpPr>
          <p:nvPr/>
        </p:nvCxnSpPr>
        <p:spPr>
          <a:xfrm rot="16200000" flipH="1">
            <a:off x="450091" y="1080177"/>
            <a:ext cx="849992" cy="522489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em curva 192"/>
          <p:cNvCxnSpPr>
            <a:stCxn id="6" idx="2"/>
            <a:endCxn id="13" idx="3"/>
          </p:cNvCxnSpPr>
          <p:nvPr/>
        </p:nvCxnSpPr>
        <p:spPr>
          <a:xfrm rot="5400000">
            <a:off x="1723724" y="1080177"/>
            <a:ext cx="849992" cy="522490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em curva 195"/>
          <p:cNvCxnSpPr>
            <a:stCxn id="9" idx="2"/>
            <a:endCxn id="17" idx="1"/>
          </p:cNvCxnSpPr>
          <p:nvPr/>
        </p:nvCxnSpPr>
        <p:spPr>
          <a:xfrm rot="16200000" flipH="1">
            <a:off x="3442335" y="1074277"/>
            <a:ext cx="843643" cy="527940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em curva 198"/>
          <p:cNvCxnSpPr>
            <a:stCxn id="17" idx="3"/>
            <a:endCxn id="7" idx="2"/>
          </p:cNvCxnSpPr>
          <p:nvPr/>
        </p:nvCxnSpPr>
        <p:spPr>
          <a:xfrm flipV="1">
            <a:off x="4879269" y="916426"/>
            <a:ext cx="527941" cy="843643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ector em curva 206"/>
          <p:cNvCxnSpPr>
            <a:stCxn id="8" idx="2"/>
            <a:endCxn id="18" idx="1"/>
          </p:cNvCxnSpPr>
          <p:nvPr/>
        </p:nvCxnSpPr>
        <p:spPr>
          <a:xfrm rot="16200000" flipH="1">
            <a:off x="6494016" y="1074276"/>
            <a:ext cx="843643" cy="527940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ector em curva 212"/>
          <p:cNvCxnSpPr>
            <a:stCxn id="12" idx="2"/>
            <a:endCxn id="18" idx="3"/>
          </p:cNvCxnSpPr>
          <p:nvPr/>
        </p:nvCxnSpPr>
        <p:spPr>
          <a:xfrm rot="5400000">
            <a:off x="7773100" y="1074276"/>
            <a:ext cx="843643" cy="527941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ector de seta reta 216"/>
          <p:cNvCxnSpPr>
            <a:stCxn id="13" idx="0"/>
            <a:endCxn id="5" idx="2"/>
          </p:cNvCxnSpPr>
          <p:nvPr/>
        </p:nvCxnSpPr>
        <p:spPr>
          <a:xfrm flipV="1">
            <a:off x="1511904" y="916426"/>
            <a:ext cx="0" cy="6812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Conector de seta reta 219"/>
          <p:cNvCxnSpPr>
            <a:stCxn id="17" idx="0"/>
            <a:endCxn id="10" idx="2"/>
          </p:cNvCxnSpPr>
          <p:nvPr/>
        </p:nvCxnSpPr>
        <p:spPr>
          <a:xfrm flipV="1">
            <a:off x="4503698" y="916426"/>
            <a:ext cx="0" cy="6749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Conector de seta reta 222"/>
          <p:cNvCxnSpPr>
            <a:stCxn id="18" idx="0"/>
            <a:endCxn id="11" idx="2"/>
          </p:cNvCxnSpPr>
          <p:nvPr/>
        </p:nvCxnSpPr>
        <p:spPr>
          <a:xfrm flipV="1">
            <a:off x="7555379" y="916425"/>
            <a:ext cx="0" cy="6749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Conector em curva 225"/>
          <p:cNvCxnSpPr>
            <a:endCxn id="16" idx="1"/>
          </p:cNvCxnSpPr>
          <p:nvPr/>
        </p:nvCxnSpPr>
        <p:spPr>
          <a:xfrm rot="16200000" flipH="1">
            <a:off x="1578918" y="1868135"/>
            <a:ext cx="753419" cy="887445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em curva 228"/>
          <p:cNvCxnSpPr>
            <a:endCxn id="16" idx="3"/>
          </p:cNvCxnSpPr>
          <p:nvPr/>
        </p:nvCxnSpPr>
        <p:spPr>
          <a:xfrm rot="5400000">
            <a:off x="3654038" y="1838907"/>
            <a:ext cx="759768" cy="939555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em curva 231"/>
          <p:cNvCxnSpPr>
            <a:endCxn id="19" idx="3"/>
          </p:cNvCxnSpPr>
          <p:nvPr/>
        </p:nvCxnSpPr>
        <p:spPr>
          <a:xfrm rot="5400000">
            <a:off x="6479650" y="2364985"/>
            <a:ext cx="1511917" cy="639542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de seta reta 234"/>
          <p:cNvCxnSpPr>
            <a:stCxn id="24" idx="0"/>
            <a:endCxn id="19" idx="2"/>
          </p:cNvCxnSpPr>
          <p:nvPr/>
        </p:nvCxnSpPr>
        <p:spPr>
          <a:xfrm flipH="1" flipV="1">
            <a:off x="5140090" y="3650265"/>
            <a:ext cx="16358" cy="9092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Conector de seta reta 237"/>
          <p:cNvCxnSpPr/>
          <p:nvPr/>
        </p:nvCxnSpPr>
        <p:spPr>
          <a:xfrm flipV="1">
            <a:off x="4295722" y="5288842"/>
            <a:ext cx="0" cy="4142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Conector em curva 240"/>
          <p:cNvCxnSpPr>
            <a:stCxn id="20" idx="0"/>
            <a:endCxn id="24" idx="1"/>
          </p:cNvCxnSpPr>
          <p:nvPr/>
        </p:nvCxnSpPr>
        <p:spPr>
          <a:xfrm rot="5400000" flipH="1" flipV="1">
            <a:off x="2470403" y="4918026"/>
            <a:ext cx="778964" cy="791255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ector em curva 243"/>
          <p:cNvCxnSpPr>
            <a:stCxn id="24" idx="3"/>
            <a:endCxn id="68" idx="0"/>
          </p:cNvCxnSpPr>
          <p:nvPr/>
        </p:nvCxnSpPr>
        <p:spPr>
          <a:xfrm>
            <a:off x="7057382" y="4924171"/>
            <a:ext cx="903512" cy="771108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ector em curva 246"/>
          <p:cNvCxnSpPr>
            <a:stCxn id="19" idx="3"/>
            <a:endCxn id="79" idx="0"/>
          </p:cNvCxnSpPr>
          <p:nvPr/>
        </p:nvCxnSpPr>
        <p:spPr>
          <a:xfrm>
            <a:off x="6915837" y="3440715"/>
            <a:ext cx="1279084" cy="659780"/>
          </a:xfrm>
          <a:prstGeom prst="curved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Imagem 252"/>
          <p:cNvPicPr>
            <a:picLocks noChangeAspect="1"/>
          </p:cNvPicPr>
          <p:nvPr/>
        </p:nvPicPr>
        <p:blipFill rotWithShape="1">
          <a:blip r:embed="rId8"/>
          <a:srcRect l="7012" t="53653" r="7667" b="4178"/>
          <a:stretch/>
        </p:blipFill>
        <p:spPr>
          <a:xfrm>
            <a:off x="307346" y="2220027"/>
            <a:ext cx="1370714" cy="677449"/>
          </a:xfrm>
          <a:prstGeom prst="rect">
            <a:avLst/>
          </a:prstGeom>
        </p:spPr>
      </p:pic>
      <p:pic>
        <p:nvPicPr>
          <p:cNvPr id="254" name="Imagem 253"/>
          <p:cNvPicPr>
            <a:picLocks noChangeAspect="1"/>
          </p:cNvPicPr>
          <p:nvPr/>
        </p:nvPicPr>
        <p:blipFill rotWithShape="1">
          <a:blip r:embed="rId8"/>
          <a:srcRect l="7012" t="53653" r="7667" b="4178"/>
          <a:stretch/>
        </p:blipFill>
        <p:spPr>
          <a:xfrm>
            <a:off x="2388431" y="1188684"/>
            <a:ext cx="1234539" cy="677449"/>
          </a:xfrm>
          <a:prstGeom prst="rect">
            <a:avLst/>
          </a:prstGeom>
        </p:spPr>
      </p:pic>
      <p:pic>
        <p:nvPicPr>
          <p:cNvPr id="255" name="Imagem 254"/>
          <p:cNvPicPr>
            <a:picLocks noChangeAspect="1"/>
          </p:cNvPicPr>
          <p:nvPr/>
        </p:nvPicPr>
        <p:blipFill rotWithShape="1">
          <a:blip r:embed="rId8"/>
          <a:srcRect l="7012" t="53653" r="7667" b="4178"/>
          <a:stretch/>
        </p:blipFill>
        <p:spPr>
          <a:xfrm flipH="1">
            <a:off x="5380226" y="1188684"/>
            <a:ext cx="1271640" cy="644361"/>
          </a:xfrm>
          <a:prstGeom prst="rect">
            <a:avLst/>
          </a:prstGeom>
        </p:spPr>
      </p:pic>
      <p:cxnSp>
        <p:nvCxnSpPr>
          <p:cNvPr id="284" name="Conector em curva 283"/>
          <p:cNvCxnSpPr>
            <a:stCxn id="16" idx="2"/>
          </p:cNvCxnSpPr>
          <p:nvPr/>
        </p:nvCxnSpPr>
        <p:spPr>
          <a:xfrm rot="16200000" flipH="1">
            <a:off x="2897664" y="2974036"/>
            <a:ext cx="550763" cy="382596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tângulo de cantos arredondados 63"/>
          <p:cNvSpPr/>
          <p:nvPr/>
        </p:nvSpPr>
        <p:spPr>
          <a:xfrm>
            <a:off x="3714073" y="5709067"/>
            <a:ext cx="1164794" cy="6857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WSC</a:t>
            </a:r>
            <a:endParaRPr lang="pt-BR" dirty="0"/>
          </a:p>
          <a:p>
            <a:pPr algn="ctr"/>
            <a:r>
              <a:rPr lang="pt-BR" sz="1200" dirty="0" smtClean="0"/>
              <a:t>Conferência  Mundial</a:t>
            </a:r>
            <a:endParaRPr lang="pt-BR" sz="1200" dirty="0"/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378497" y="5695279"/>
            <a:ext cx="1164794" cy="69365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WCNA</a:t>
            </a:r>
          </a:p>
          <a:p>
            <a:pPr algn="ctr"/>
            <a:r>
              <a:rPr lang="pt-BR" sz="1200" dirty="0" smtClean="0"/>
              <a:t>Convenção Mundial</a:t>
            </a:r>
            <a:endParaRPr lang="pt-BR" sz="1200" dirty="0"/>
          </a:p>
        </p:txBody>
      </p:sp>
      <p:sp>
        <p:nvSpPr>
          <p:cNvPr id="69" name="Retângulo de cantos arredondados 68"/>
          <p:cNvSpPr/>
          <p:nvPr/>
        </p:nvSpPr>
        <p:spPr>
          <a:xfrm>
            <a:off x="5546285" y="5709068"/>
            <a:ext cx="1164794" cy="6857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WSO</a:t>
            </a:r>
          </a:p>
          <a:p>
            <a:pPr algn="ctr"/>
            <a:r>
              <a:rPr lang="pt-BR" sz="1200" dirty="0"/>
              <a:t>Escritório Mundial </a:t>
            </a:r>
          </a:p>
        </p:txBody>
      </p:sp>
      <p:cxnSp>
        <p:nvCxnSpPr>
          <p:cNvPr id="77" name="Conector de seta reta 76"/>
          <p:cNvCxnSpPr/>
          <p:nvPr/>
        </p:nvCxnSpPr>
        <p:spPr>
          <a:xfrm flipH="1" flipV="1">
            <a:off x="6138333" y="5288842"/>
            <a:ext cx="5467" cy="4064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79" grpId="0" animBg="1"/>
      <p:bldP spid="80" grpId="0" animBg="1"/>
      <p:bldP spid="144" grpId="0" animBg="1"/>
      <p:bldP spid="147" grpId="0" animBg="1"/>
      <p:bldP spid="148" grpId="0" animBg="1"/>
      <p:bldP spid="149" grpId="0" animBg="1"/>
      <p:bldP spid="156" grpId="0" animBg="1"/>
      <p:bldP spid="157" grpId="0" animBg="1"/>
      <p:bldP spid="64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3373</TotalTime>
  <Words>507</Words>
  <Application>Microsoft Office PowerPoint</Application>
  <PresentationFormat>Personalizar</PresentationFormat>
  <Paragraphs>130</Paragraphs>
  <Slides>32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Courier New</vt:lpstr>
      <vt:lpstr>Wingdings</vt:lpstr>
      <vt:lpstr>Tema do Office</vt:lpstr>
      <vt:lpstr>Apresentação do PowerPoint</vt:lpstr>
      <vt:lpstr>Histórias </vt:lpstr>
      <vt:lpstr>Histórias </vt:lpstr>
      <vt:lpstr>Histórias </vt:lpstr>
      <vt:lpstr>Histórias </vt:lpstr>
      <vt:lpstr>Histórias </vt:lpstr>
      <vt:lpstr>Histórias </vt:lpstr>
      <vt:lpstr>Apresentação do PowerPoint</vt:lpstr>
      <vt:lpstr>Apresentação do PowerPoint</vt:lpstr>
      <vt:lpstr>     ONDE FICA A REGIÃO HOW BRASIL... </vt:lpstr>
      <vt:lpstr>Apresentação do PowerPoint</vt:lpstr>
      <vt:lpstr>Apresentação do PowerPoint</vt:lpstr>
      <vt:lpstr>Apresentação do PowerPoint</vt:lpstr>
      <vt:lpstr>Apresentação do PowerPoint</vt:lpstr>
      <vt:lpstr>Núcleo Viva NA </vt:lpstr>
      <vt:lpstr>Apresentação do PowerPoint</vt:lpstr>
      <vt:lpstr>Apresentação do PowerPoint</vt:lpstr>
      <vt:lpstr>Núcleo Aliança Paulista </vt:lpstr>
      <vt:lpstr>Apresentação do PowerPoint</vt:lpstr>
      <vt:lpstr>Apresentação do PowerPoint</vt:lpstr>
      <vt:lpstr>Núcleo Azul do Interior  </vt:lpstr>
      <vt:lpstr>Apresentação do PowerPoint</vt:lpstr>
      <vt:lpstr>Apresentação do PowerPoint</vt:lpstr>
      <vt:lpstr>Apresentação do PowerPoint</vt:lpstr>
      <vt:lpstr>Núcleo SP Minas   </vt:lpstr>
      <vt:lpstr>Apresentação do PowerPoint</vt:lpstr>
      <vt:lpstr>Apresentação do PowerPoint</vt:lpstr>
      <vt:lpstr>Áreas Centrais   </vt:lpstr>
      <vt:lpstr>Apresentação do PowerPoint</vt:lpstr>
      <vt:lpstr>Apresentação do PowerPoint</vt:lpstr>
      <vt:lpstr>Considerações Finais </vt:lpstr>
      <vt:lpstr>Considerações Finais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constanteacesso acesso</dc:creator>
  <cp:lastModifiedBy>constanteacesso acesso</cp:lastModifiedBy>
  <cp:revision>106</cp:revision>
  <dcterms:created xsi:type="dcterms:W3CDTF">2019-01-16T00:34:14Z</dcterms:created>
  <dcterms:modified xsi:type="dcterms:W3CDTF">2019-01-23T12:20:51Z</dcterms:modified>
</cp:coreProperties>
</file>